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57" r:id="rId3"/>
    <p:sldId id="268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5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298EA-6090-4120-A595-4B772B5A5FD7}" type="datetimeFigureOut">
              <a:rPr lang="en-NZ" smtClean="0"/>
              <a:t>31/10/2018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A67D6-3EF8-4F7B-A108-761DFE70667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65148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No restriction on access , we want it to be a readily available resource</a:t>
            </a:r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A67D6-3EF8-4F7B-A108-761DFE706670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7245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4F12-1257-40B6-BF50-5D3BB0ED9501}" type="datetimeFigureOut">
              <a:rPr lang="en-NZ" smtClean="0"/>
              <a:t>31/10/2018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A3E0-D663-4FB2-BE11-ADBA90B139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70523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4F12-1257-40B6-BF50-5D3BB0ED9501}" type="datetimeFigureOut">
              <a:rPr lang="en-NZ" smtClean="0"/>
              <a:t>31/10/2018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A3E0-D663-4FB2-BE11-ADBA90B139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80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4F12-1257-40B6-BF50-5D3BB0ED9501}" type="datetimeFigureOut">
              <a:rPr lang="en-NZ" smtClean="0"/>
              <a:t>31/10/2018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A3E0-D663-4FB2-BE11-ADBA90B139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14989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4F12-1257-40B6-BF50-5D3BB0ED9501}" type="datetimeFigureOut">
              <a:rPr lang="en-NZ" smtClean="0"/>
              <a:t>31/10/2018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A3E0-D663-4FB2-BE11-ADBA90B139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87015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4F12-1257-40B6-BF50-5D3BB0ED9501}" type="datetimeFigureOut">
              <a:rPr lang="en-NZ" smtClean="0"/>
              <a:t>31/10/2018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A3E0-D663-4FB2-BE11-ADBA90B139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41386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4F12-1257-40B6-BF50-5D3BB0ED9501}" type="datetimeFigureOut">
              <a:rPr lang="en-NZ" smtClean="0"/>
              <a:t>31/10/2018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A3E0-D663-4FB2-BE11-ADBA90B139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6744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4F12-1257-40B6-BF50-5D3BB0ED9501}" type="datetimeFigureOut">
              <a:rPr lang="en-NZ" smtClean="0"/>
              <a:t>31/10/2018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A3E0-D663-4FB2-BE11-ADBA90B139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4376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4F12-1257-40B6-BF50-5D3BB0ED9501}" type="datetimeFigureOut">
              <a:rPr lang="en-NZ" smtClean="0"/>
              <a:t>31/10/2018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A3E0-D663-4FB2-BE11-ADBA90B139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4063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4F12-1257-40B6-BF50-5D3BB0ED9501}" type="datetimeFigureOut">
              <a:rPr lang="en-NZ" smtClean="0"/>
              <a:t>31/10/2018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A3E0-D663-4FB2-BE11-ADBA90B139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3970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4F12-1257-40B6-BF50-5D3BB0ED9501}" type="datetimeFigureOut">
              <a:rPr lang="en-NZ" smtClean="0"/>
              <a:t>31/10/2018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A3E0-D663-4FB2-BE11-ADBA90B139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244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4F12-1257-40B6-BF50-5D3BB0ED9501}" type="datetimeFigureOut">
              <a:rPr lang="en-NZ" smtClean="0"/>
              <a:t>31/10/2018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A3E0-D663-4FB2-BE11-ADBA90B139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78407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14F12-1257-40B6-BF50-5D3BB0ED9501}" type="datetimeFigureOut">
              <a:rPr lang="en-NZ" smtClean="0"/>
              <a:t>31/10/2018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AA3E0-D663-4FB2-BE11-ADBA90B139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18472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.tradingstandards.govt.nz/dashboard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3374" y="188640"/>
            <a:ext cx="924737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04664"/>
            <a:ext cx="3810000" cy="1257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2565" y="1661964"/>
            <a:ext cx="7920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000" dirty="0" smtClean="0"/>
              <a:t>Online Modules</a:t>
            </a:r>
          </a:p>
          <a:p>
            <a:pPr algn="ctr"/>
            <a:endParaRPr lang="en-NZ" sz="2800" dirty="0" smtClean="0"/>
          </a:p>
          <a:p>
            <a:pPr algn="ctr"/>
            <a:r>
              <a:rPr lang="en-NZ" sz="3600" dirty="0" smtClean="0"/>
              <a:t>Julian Crane</a:t>
            </a:r>
            <a:endParaRPr lang="en-NZ" sz="3600" dirty="0"/>
          </a:p>
          <a:p>
            <a:pPr algn="ctr"/>
            <a:r>
              <a:rPr lang="en-NZ" sz="2800" dirty="0" smtClean="0"/>
              <a:t>Senior Trading Standards Officer</a:t>
            </a:r>
          </a:p>
          <a:p>
            <a:pPr algn="ctr"/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1680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NZ" dirty="0" smtClean="0"/>
              <a:t>On Line modules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83264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NZ" dirty="0" smtClean="0"/>
              <a:t>Overview</a:t>
            </a:r>
          </a:p>
          <a:p>
            <a:r>
              <a:rPr lang="en-NZ" dirty="0" smtClean="0"/>
              <a:t> Designed to be a learning and assessment tool</a:t>
            </a:r>
          </a:p>
          <a:p>
            <a:r>
              <a:rPr lang="en-NZ" dirty="0"/>
              <a:t>Used by Legal Metrology Officers and </a:t>
            </a:r>
            <a:r>
              <a:rPr lang="en-NZ" dirty="0" smtClean="0"/>
              <a:t>private </a:t>
            </a:r>
            <a:r>
              <a:rPr lang="en-NZ" dirty="0"/>
              <a:t>sector </a:t>
            </a:r>
            <a:r>
              <a:rPr lang="en-NZ" dirty="0" smtClean="0"/>
              <a:t>Verifiers</a:t>
            </a:r>
          </a:p>
          <a:p>
            <a:r>
              <a:rPr lang="en-NZ" dirty="0" smtClean="0"/>
              <a:t>Sets the minimum requirement for all parties</a:t>
            </a:r>
            <a:endParaRPr lang="en-NZ" dirty="0" smtClean="0"/>
          </a:p>
          <a:p>
            <a:r>
              <a:rPr lang="en-NZ" dirty="0"/>
              <a:t>Accessed online by registered </a:t>
            </a:r>
            <a:r>
              <a:rPr lang="en-NZ" dirty="0" smtClean="0"/>
              <a:t>users  , all assessment results are logged</a:t>
            </a:r>
          </a:p>
          <a:p>
            <a:r>
              <a:rPr lang="en-NZ" dirty="0" smtClean="0"/>
              <a:t>Learning using written procedures and animations</a:t>
            </a:r>
          </a:p>
          <a:p>
            <a:pPr algn="just"/>
            <a:r>
              <a:rPr lang="en-NZ" dirty="0" smtClean="0"/>
              <a:t>Interactions to self assess ( with feedback)</a:t>
            </a:r>
          </a:p>
          <a:p>
            <a:pPr algn="just"/>
            <a:r>
              <a:rPr lang="en-NZ" dirty="0" smtClean="0"/>
              <a:t>Final Assessment  ( with feedback)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1216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On Line 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NZ" dirty="0" smtClean="0"/>
          </a:p>
          <a:p>
            <a:pPr marL="0" indent="0" algn="ctr">
              <a:buNone/>
            </a:pPr>
            <a:endParaRPr lang="en-NZ" dirty="0"/>
          </a:p>
          <a:p>
            <a:pPr marL="0" indent="0" algn="ctr">
              <a:buNone/>
            </a:pPr>
            <a:r>
              <a:rPr lang="en-NZ" sz="4000" dirty="0" smtClean="0"/>
              <a:t>Module</a:t>
            </a:r>
          </a:p>
          <a:p>
            <a:pPr marL="0" indent="0" algn="ctr">
              <a:buNone/>
            </a:pPr>
            <a:r>
              <a:rPr lang="en-NZ" sz="4000" dirty="0" smtClean="0">
                <a:hlinkClick r:id="rId2"/>
              </a:rPr>
              <a:t>Testing Weighing instruments ≤ 300 kg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258858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NZ" dirty="0" smtClean="0"/>
          </a:p>
          <a:p>
            <a:pPr marL="0" indent="0" algn="ctr">
              <a:buNone/>
            </a:pPr>
            <a:r>
              <a:rPr lang="en-NZ" sz="4800" dirty="0" smtClean="0"/>
              <a:t>Thankyou </a:t>
            </a:r>
          </a:p>
          <a:p>
            <a:pPr algn="ctr"/>
            <a:endParaRPr lang="en-NZ" sz="4800" dirty="0" smtClean="0"/>
          </a:p>
          <a:p>
            <a:pPr marL="0" indent="0" algn="ctr">
              <a:buNone/>
            </a:pPr>
            <a:r>
              <a:rPr lang="en-NZ" sz="4800" dirty="0" smtClean="0"/>
              <a:t>Are there any questions?</a:t>
            </a:r>
            <a:endParaRPr lang="en-NZ" sz="4800" dirty="0"/>
          </a:p>
        </p:txBody>
      </p:sp>
    </p:spTree>
    <p:extLst>
      <p:ext uri="{BB962C8B-B14F-4D97-AF65-F5344CB8AC3E}">
        <p14:creationId xmlns:p14="http://schemas.microsoft.com/office/powerpoint/2010/main" val="231373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1869</TotalTime>
  <Words>99</Words>
  <Application>Microsoft Office PowerPoint</Application>
  <PresentationFormat>On-screen Show (4:3)</PresentationFormat>
  <Paragraphs>24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On Line modules</vt:lpstr>
      <vt:lpstr>On Line modules</vt:lpstr>
      <vt:lpstr>PowerPoint Presentation</vt:lpstr>
    </vt:vector>
  </TitlesOfParts>
  <Company>Ministry of Economic Development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APLMF</dc:title>
  <dc:creator>Julian Crane</dc:creator>
  <cp:lastModifiedBy>Julian Crane</cp:lastModifiedBy>
  <cp:revision>54</cp:revision>
  <dcterms:created xsi:type="dcterms:W3CDTF">2018-10-07T23:15:34Z</dcterms:created>
  <dcterms:modified xsi:type="dcterms:W3CDTF">2018-10-30T21:46:14Z</dcterms:modified>
</cp:coreProperties>
</file>