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216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F8FC7-79A6-A547-9655-E7B49E076D49}" type="datetimeFigureOut">
              <a:rPr lang="en-US" smtClean="0"/>
              <a:t>9/09/17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8F11-B610-0942-8F17-A87C334C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1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8F11-B610-0942-8F17-A87C334C92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8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8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0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7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6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7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0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D72E-2054-2E47-957E-0368A4C87AFF}" type="datetimeFigureOut">
              <a:rPr lang="en-US" smtClean="0"/>
              <a:t>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E0F0-F3E7-9C4E-9CAF-68D7EEE2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3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APLMF survey on the test procedure for NAWI with digital indication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4316" y="5251434"/>
            <a:ext cx="3931594" cy="9778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August 2017</a:t>
            </a:r>
            <a:endParaRPr lang="en-US" sz="2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409"/>
            <a:ext cx="1722818" cy="105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98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360447"/>
            <a:ext cx="6629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Survey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67170" cy="17918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Analysis of survey results for the test procedure for NAWI digital indication, to develop benchmark test procedures.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594144"/>
              </p:ext>
            </p:extLst>
          </p:nvPr>
        </p:nvGraphicFramePr>
        <p:xfrm>
          <a:off x="457200" y="3336019"/>
          <a:ext cx="7945277" cy="1153159"/>
        </p:xfrm>
        <a:graphic>
          <a:graphicData uri="http://schemas.openxmlformats.org/drawingml/2006/table">
            <a:tbl>
              <a:tblPr/>
              <a:tblGrid>
                <a:gridCol w="3043825"/>
                <a:gridCol w="1454769"/>
                <a:gridCol w="1454769"/>
                <a:gridCol w="1991914"/>
              </a:tblGrid>
              <a:tr h="242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Not applicable*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10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Does your economies test procedures align with the test procedures described above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409"/>
            <a:ext cx="1722818" cy="105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" y="6130710"/>
            <a:ext cx="54575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*Not applicable: Local procedures are much more generic and seem to be more subject to interpretation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0104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NAWI with digital indication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540715"/>
              </p:ext>
            </p:extLst>
          </p:nvPr>
        </p:nvGraphicFramePr>
        <p:xfrm>
          <a:off x="457200" y="1600200"/>
          <a:ext cx="8229600" cy="385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9365"/>
                <a:gridCol w="1617868"/>
                <a:gridCol w="1200354"/>
                <a:gridCol w="1182958"/>
                <a:gridCol w="1589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Test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economies surveyed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Disagree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Economies not responded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Visual inspection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Repeatability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 Eccentricity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Zero</a:t>
                      </a:r>
                      <a:r>
                        <a:rPr lang="en-US" sz="1200" baseline="0" dirty="0" smtClean="0"/>
                        <a:t> setting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</a:t>
                      </a:r>
                      <a:r>
                        <a:rPr lang="en-US" sz="1200" baseline="0" dirty="0" smtClean="0"/>
                        <a:t> Zero Tracking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Weighing</a:t>
                      </a:r>
                      <a:r>
                        <a:rPr lang="en-US" sz="1200" baseline="0" dirty="0" smtClean="0"/>
                        <a:t> Performance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</a:t>
                      </a:r>
                      <a:r>
                        <a:rPr lang="en-US" sz="1200" baseline="0" dirty="0" smtClean="0"/>
                        <a:t> Discrimination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</a:t>
                      </a:r>
                      <a:r>
                        <a:rPr lang="en-US" sz="1200" baseline="0" dirty="0" smtClean="0"/>
                        <a:t> Accuracy of tare setting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 Price-computation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827344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Economies that participated in the survey were:</a:t>
            </a:r>
            <a:r>
              <a:rPr lang="en-US" sz="1400" b="1" dirty="0"/>
              <a:t> </a:t>
            </a:r>
            <a:r>
              <a:rPr lang="en-US" sz="1400" dirty="0" smtClean="0"/>
              <a:t>Australia, Canada, Cambodia, Japan, New Zealand, Papua New Guinea,  Philippines, Singapore, Chinese Taipei, Viet Nam </a:t>
            </a:r>
          </a:p>
          <a:p>
            <a:r>
              <a:rPr lang="en-US" sz="1400" dirty="0" smtClean="0"/>
              <a:t>No response means the country did not respond to the survey questionnaire</a:t>
            </a: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4638"/>
            <a:ext cx="1310093" cy="803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93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356" b="-177"/>
          <a:stretch/>
        </p:blipFill>
        <p:spPr>
          <a:xfrm>
            <a:off x="157541" y="1235246"/>
            <a:ext cx="8532272" cy="5125967"/>
          </a:xfr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9022"/>
            <a:ext cx="1722818" cy="105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67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210</Words>
  <Application>Microsoft Macintosh PowerPoint</Application>
  <PresentationFormat>On-screen Show (4:3)</PresentationFormat>
  <Paragraphs>67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APLMF survey on the test procedure for NAWI with digital indication survey results</vt:lpstr>
      <vt:lpstr>Survey results</vt:lpstr>
      <vt:lpstr>NAWI with digital indication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APLMF NAWI with digital indication survey results</dc:title>
  <dc:creator>kathryn McCarrison</dc:creator>
  <cp:lastModifiedBy>kathryn McCarrison</cp:lastModifiedBy>
  <cp:revision>17</cp:revision>
  <dcterms:created xsi:type="dcterms:W3CDTF">2017-08-11T23:21:41Z</dcterms:created>
  <dcterms:modified xsi:type="dcterms:W3CDTF">2017-09-09T08:39:09Z</dcterms:modified>
</cp:coreProperties>
</file>