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734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176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987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5664" y="717869"/>
            <a:ext cx="3024821" cy="152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197" y="717869"/>
            <a:ext cx="8861108" cy="152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50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7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902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196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20" y="4182745"/>
            <a:ext cx="5942965" cy="1182592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163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4"/>
            <a:ext cx="5658485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023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366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489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382271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63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77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4572-2A3D-455E-A225-3DEF2A527E2B}" type="datetimeFigureOut">
              <a:rPr lang="en-NZ" smtClean="0"/>
              <a:t>1/05/2019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4F33-A0BD-4390-950F-22671FCEF78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13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104" y="336104"/>
            <a:ext cx="12529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600" b="1" dirty="0" smtClean="0">
                <a:solidFill>
                  <a:srgbClr val="FF0000"/>
                </a:solidFill>
              </a:rPr>
              <a:t>[Economy Name] </a:t>
            </a:r>
            <a:r>
              <a:rPr lang="en-NZ" sz="3600" b="1" dirty="0" smtClean="0"/>
              <a:t>- Economy Report Highlights</a:t>
            </a:r>
            <a:endParaRPr lang="en-NZ" sz="20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5527" y="1015842"/>
            <a:ext cx="11665296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Key Activities – 2018/19</a:t>
            </a:r>
            <a:endParaRPr lang="en-NZ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40146" y="4808612"/>
            <a:ext cx="5688632" cy="551797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800" b="1" dirty="0" smtClean="0"/>
              <a:t>Future Focus - 2020 &amp; beyond</a:t>
            </a:r>
            <a:endParaRPr lang="en-NZ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36104" y="136104"/>
            <a:ext cx="12529391" cy="934501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136103" y="8922577"/>
            <a:ext cx="2702981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50" b="1" dirty="0"/>
              <a:t>Presenter </a:t>
            </a:r>
            <a:r>
              <a:rPr lang="en-NZ" sz="1450" b="1" dirty="0" smtClean="0"/>
              <a:t>– </a:t>
            </a:r>
            <a:r>
              <a:rPr lang="en-NZ" sz="1450" b="1" dirty="0" smtClean="0">
                <a:solidFill>
                  <a:srgbClr val="FF0000"/>
                </a:solidFill>
              </a:rPr>
              <a:t>[First Last Name]</a:t>
            </a:r>
            <a:endParaRPr lang="en-NZ" sz="145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9342" y="8668461"/>
            <a:ext cx="118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rgbClr val="FF0000"/>
                </a:solidFill>
              </a:rPr>
              <a:t>[Legal Metrology Authority Logo]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49" y="8557756"/>
            <a:ext cx="2880360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9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31</Words>
  <Application>Microsoft Office PowerPoint</Application>
  <PresentationFormat>A3 Paper (297x420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Ministry of Economic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Truscott</dc:creator>
  <cp:lastModifiedBy>Alli Smith</cp:lastModifiedBy>
  <cp:revision>29</cp:revision>
  <dcterms:created xsi:type="dcterms:W3CDTF">2017-07-27T00:17:46Z</dcterms:created>
  <dcterms:modified xsi:type="dcterms:W3CDTF">2019-05-01T03:01:38Z</dcterms:modified>
</cp:coreProperties>
</file>