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3" r:id="rId6"/>
    <p:sldId id="266" r:id="rId7"/>
    <p:sldId id="267" r:id="rId8"/>
    <p:sldId id="268" r:id="rId9"/>
    <p:sldId id="26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36F114-3A56-435C-AAED-1304971F2807}" type="doc">
      <dgm:prSet loTypeId="urn:microsoft.com/office/officeart/2005/8/layout/process1" loCatId="process" qsTypeId="urn:microsoft.com/office/officeart/2005/8/quickstyle/simple1" qsCatId="simple" csTypeId="urn:microsoft.com/office/officeart/2005/8/colors/accent1_2" csCatId="accent1" phldr="1"/>
      <dgm:spPr/>
    </dgm:pt>
    <dgm:pt modelId="{DE607931-5053-4724-9B47-2DD4EA332D36}">
      <dgm:prSet phldrT="[Text]"/>
      <dgm:spPr/>
      <dgm:t>
        <a:bodyPr/>
        <a:lstStyle/>
        <a:p>
          <a:r>
            <a:rPr lang="en-US" dirty="0"/>
            <a:t>Drafting the contents</a:t>
          </a:r>
          <a:endParaRPr lang="en-AU" dirty="0"/>
        </a:p>
      </dgm:t>
    </dgm:pt>
    <dgm:pt modelId="{DFB8CEA0-182C-4596-9536-3C66F6A90D2E}" type="parTrans" cxnId="{3FA60F96-4E3C-4DFD-B84F-040594480946}">
      <dgm:prSet/>
      <dgm:spPr/>
      <dgm:t>
        <a:bodyPr/>
        <a:lstStyle/>
        <a:p>
          <a:endParaRPr lang="en-AU"/>
        </a:p>
      </dgm:t>
    </dgm:pt>
    <dgm:pt modelId="{2F5ADF6C-2171-410C-882D-B8F14592C64F}" type="sibTrans" cxnId="{3FA60F96-4E3C-4DFD-B84F-040594480946}">
      <dgm:prSet/>
      <dgm:spPr/>
      <dgm:t>
        <a:bodyPr/>
        <a:lstStyle/>
        <a:p>
          <a:endParaRPr lang="en-AU"/>
        </a:p>
      </dgm:t>
    </dgm:pt>
    <dgm:pt modelId="{50703800-29BB-4A4A-9164-6C4162DE198B}">
      <dgm:prSet phldrT="[Text]"/>
      <dgm:spPr/>
      <dgm:t>
        <a:bodyPr/>
        <a:lstStyle/>
        <a:p>
          <a:r>
            <a:rPr lang="en-US" dirty="0"/>
            <a:t>Review internally</a:t>
          </a:r>
          <a:endParaRPr lang="en-AU" dirty="0"/>
        </a:p>
      </dgm:t>
    </dgm:pt>
    <dgm:pt modelId="{3D839473-CA84-42D4-864D-C83683D91F6B}" type="parTrans" cxnId="{A562EF25-844C-472A-9836-70D99F8AA414}">
      <dgm:prSet/>
      <dgm:spPr/>
      <dgm:t>
        <a:bodyPr/>
        <a:lstStyle/>
        <a:p>
          <a:endParaRPr lang="en-AU"/>
        </a:p>
      </dgm:t>
    </dgm:pt>
    <dgm:pt modelId="{36EC98FC-E646-44B7-BEBF-9345C107FFD5}" type="sibTrans" cxnId="{A562EF25-844C-472A-9836-70D99F8AA414}">
      <dgm:prSet/>
      <dgm:spPr/>
      <dgm:t>
        <a:bodyPr/>
        <a:lstStyle/>
        <a:p>
          <a:endParaRPr lang="en-AU"/>
        </a:p>
      </dgm:t>
    </dgm:pt>
    <dgm:pt modelId="{6676684C-9CDF-4041-A367-5BF4755BC5A3}">
      <dgm:prSet phldrT="[Text]"/>
      <dgm:spPr/>
      <dgm:t>
        <a:bodyPr/>
        <a:lstStyle/>
        <a:p>
          <a:r>
            <a:rPr lang="en-US" dirty="0"/>
            <a:t>Script development</a:t>
          </a:r>
          <a:endParaRPr lang="en-AU" dirty="0"/>
        </a:p>
      </dgm:t>
    </dgm:pt>
    <dgm:pt modelId="{2D9F92E8-D7CA-4E83-A2EF-D0276F402683}" type="parTrans" cxnId="{1BC26805-47D7-4D88-B0DD-87AFBF060B3C}">
      <dgm:prSet/>
      <dgm:spPr/>
      <dgm:t>
        <a:bodyPr/>
        <a:lstStyle/>
        <a:p>
          <a:endParaRPr lang="en-AU"/>
        </a:p>
      </dgm:t>
    </dgm:pt>
    <dgm:pt modelId="{E6A8A018-6ECE-4C0D-B932-08C507AEF984}" type="sibTrans" cxnId="{1BC26805-47D7-4D88-B0DD-87AFBF060B3C}">
      <dgm:prSet/>
      <dgm:spPr/>
      <dgm:t>
        <a:bodyPr/>
        <a:lstStyle/>
        <a:p>
          <a:endParaRPr lang="en-AU"/>
        </a:p>
      </dgm:t>
    </dgm:pt>
    <dgm:pt modelId="{8C0A4EE6-DD69-419F-96DE-9B9050855B77}">
      <dgm:prSet/>
      <dgm:spPr/>
      <dgm:t>
        <a:bodyPr/>
        <a:lstStyle/>
        <a:p>
          <a:r>
            <a:rPr lang="en-US" dirty="0"/>
            <a:t>Peer review</a:t>
          </a:r>
          <a:endParaRPr lang="en-AU" dirty="0"/>
        </a:p>
      </dgm:t>
    </dgm:pt>
    <dgm:pt modelId="{6F73B6D1-6C99-4AB8-AD53-4D0B60130ADB}" type="parTrans" cxnId="{F4ABC0C6-2B07-456D-ABE6-1354AE12AF35}">
      <dgm:prSet/>
      <dgm:spPr/>
      <dgm:t>
        <a:bodyPr/>
        <a:lstStyle/>
        <a:p>
          <a:endParaRPr lang="en-AU"/>
        </a:p>
      </dgm:t>
    </dgm:pt>
    <dgm:pt modelId="{EA7557F8-3D4C-469F-8A89-15D10EA96826}" type="sibTrans" cxnId="{F4ABC0C6-2B07-456D-ABE6-1354AE12AF35}">
      <dgm:prSet/>
      <dgm:spPr/>
      <dgm:t>
        <a:bodyPr/>
        <a:lstStyle/>
        <a:p>
          <a:endParaRPr lang="en-AU"/>
        </a:p>
      </dgm:t>
    </dgm:pt>
    <dgm:pt modelId="{13F27310-08FF-48C5-9A10-D7A0275DA40B}">
      <dgm:prSet/>
      <dgm:spPr/>
      <dgm:t>
        <a:bodyPr/>
        <a:lstStyle/>
        <a:p>
          <a:r>
            <a:rPr lang="en-US" dirty="0"/>
            <a:t>Modul development</a:t>
          </a:r>
          <a:endParaRPr lang="en-AU" dirty="0"/>
        </a:p>
      </dgm:t>
    </dgm:pt>
    <dgm:pt modelId="{FCCF8A9B-1DD4-4A1D-B032-AAB8F9ECC482}" type="parTrans" cxnId="{2A37956B-A5ED-405C-A87F-E8C739E14F84}">
      <dgm:prSet/>
      <dgm:spPr/>
      <dgm:t>
        <a:bodyPr/>
        <a:lstStyle/>
        <a:p>
          <a:endParaRPr lang="en-AU"/>
        </a:p>
      </dgm:t>
    </dgm:pt>
    <dgm:pt modelId="{7E0CA12D-079C-4E7E-B266-B1D5B76FDBBA}" type="sibTrans" cxnId="{2A37956B-A5ED-405C-A87F-E8C739E14F84}">
      <dgm:prSet/>
      <dgm:spPr/>
      <dgm:t>
        <a:bodyPr/>
        <a:lstStyle/>
        <a:p>
          <a:endParaRPr lang="en-AU"/>
        </a:p>
      </dgm:t>
    </dgm:pt>
    <dgm:pt modelId="{03BFC891-3E46-4B7A-9622-B28BD7D7A25B}">
      <dgm:prSet/>
      <dgm:spPr/>
      <dgm:t>
        <a:bodyPr/>
        <a:lstStyle/>
        <a:p>
          <a:r>
            <a:rPr lang="en-US" dirty="0"/>
            <a:t>Approval</a:t>
          </a:r>
          <a:endParaRPr lang="en-AU" dirty="0"/>
        </a:p>
      </dgm:t>
    </dgm:pt>
    <dgm:pt modelId="{86299797-E6A4-4133-B9F4-74A8099CDB17}" type="parTrans" cxnId="{A425D7E5-4886-4570-B9A3-C64F9EC8A4E1}">
      <dgm:prSet/>
      <dgm:spPr/>
      <dgm:t>
        <a:bodyPr/>
        <a:lstStyle/>
        <a:p>
          <a:endParaRPr lang="en-AU"/>
        </a:p>
      </dgm:t>
    </dgm:pt>
    <dgm:pt modelId="{9B842347-CC28-4E7B-8D3D-309B41176445}" type="sibTrans" cxnId="{A425D7E5-4886-4570-B9A3-C64F9EC8A4E1}">
      <dgm:prSet/>
      <dgm:spPr/>
      <dgm:t>
        <a:bodyPr/>
        <a:lstStyle/>
        <a:p>
          <a:endParaRPr lang="en-AU"/>
        </a:p>
      </dgm:t>
    </dgm:pt>
    <dgm:pt modelId="{5EB62D98-572A-4DC8-89B9-7FEE9E3503D9}" type="pres">
      <dgm:prSet presAssocID="{8136F114-3A56-435C-AAED-1304971F2807}" presName="Name0" presStyleCnt="0">
        <dgm:presLayoutVars>
          <dgm:dir/>
          <dgm:resizeHandles val="exact"/>
        </dgm:presLayoutVars>
      </dgm:prSet>
      <dgm:spPr/>
    </dgm:pt>
    <dgm:pt modelId="{B0262249-3D87-4C8A-9F08-73D4307B8D2B}" type="pres">
      <dgm:prSet presAssocID="{DE607931-5053-4724-9B47-2DD4EA332D36}" presName="node" presStyleLbl="node1" presStyleIdx="0" presStyleCnt="6">
        <dgm:presLayoutVars>
          <dgm:bulletEnabled val="1"/>
        </dgm:presLayoutVars>
      </dgm:prSet>
      <dgm:spPr/>
    </dgm:pt>
    <dgm:pt modelId="{AC870D99-949C-4100-93DA-4A72033EF21D}" type="pres">
      <dgm:prSet presAssocID="{2F5ADF6C-2171-410C-882D-B8F14592C64F}" presName="sibTrans" presStyleLbl="sibTrans2D1" presStyleIdx="0" presStyleCnt="5"/>
      <dgm:spPr/>
    </dgm:pt>
    <dgm:pt modelId="{1EC67810-3D0A-486D-8870-741A9B250938}" type="pres">
      <dgm:prSet presAssocID="{2F5ADF6C-2171-410C-882D-B8F14592C64F}" presName="connectorText" presStyleLbl="sibTrans2D1" presStyleIdx="0" presStyleCnt="5"/>
      <dgm:spPr/>
    </dgm:pt>
    <dgm:pt modelId="{459FE6D5-6014-4151-91D7-4E5270DC29CB}" type="pres">
      <dgm:prSet presAssocID="{50703800-29BB-4A4A-9164-6C4162DE198B}" presName="node" presStyleLbl="node1" presStyleIdx="1" presStyleCnt="6">
        <dgm:presLayoutVars>
          <dgm:bulletEnabled val="1"/>
        </dgm:presLayoutVars>
      </dgm:prSet>
      <dgm:spPr/>
    </dgm:pt>
    <dgm:pt modelId="{AEA4ACB0-EB66-444E-9BCC-3008C8ED9BBC}" type="pres">
      <dgm:prSet presAssocID="{36EC98FC-E646-44B7-BEBF-9345C107FFD5}" presName="sibTrans" presStyleLbl="sibTrans2D1" presStyleIdx="1" presStyleCnt="5"/>
      <dgm:spPr/>
    </dgm:pt>
    <dgm:pt modelId="{5C561E36-78E5-44C8-AB73-08291FD76405}" type="pres">
      <dgm:prSet presAssocID="{36EC98FC-E646-44B7-BEBF-9345C107FFD5}" presName="connectorText" presStyleLbl="sibTrans2D1" presStyleIdx="1" presStyleCnt="5"/>
      <dgm:spPr/>
    </dgm:pt>
    <dgm:pt modelId="{AA7F2A3E-8A8F-4871-9611-9CB44F441203}" type="pres">
      <dgm:prSet presAssocID="{6676684C-9CDF-4041-A367-5BF4755BC5A3}" presName="node" presStyleLbl="node1" presStyleIdx="2" presStyleCnt="6">
        <dgm:presLayoutVars>
          <dgm:bulletEnabled val="1"/>
        </dgm:presLayoutVars>
      </dgm:prSet>
      <dgm:spPr/>
    </dgm:pt>
    <dgm:pt modelId="{1EDF8860-1585-4853-A7F3-9D6C83D38681}" type="pres">
      <dgm:prSet presAssocID="{E6A8A018-6ECE-4C0D-B932-08C507AEF984}" presName="sibTrans" presStyleLbl="sibTrans2D1" presStyleIdx="2" presStyleCnt="5"/>
      <dgm:spPr/>
    </dgm:pt>
    <dgm:pt modelId="{3095A949-30EA-4224-BD0B-2700EED814AA}" type="pres">
      <dgm:prSet presAssocID="{E6A8A018-6ECE-4C0D-B932-08C507AEF984}" presName="connectorText" presStyleLbl="sibTrans2D1" presStyleIdx="2" presStyleCnt="5"/>
      <dgm:spPr/>
    </dgm:pt>
    <dgm:pt modelId="{39605DA1-ED15-4BF6-A3FC-3F5DBF73D78B}" type="pres">
      <dgm:prSet presAssocID="{8C0A4EE6-DD69-419F-96DE-9B9050855B77}" presName="node" presStyleLbl="node1" presStyleIdx="3" presStyleCnt="6">
        <dgm:presLayoutVars>
          <dgm:bulletEnabled val="1"/>
        </dgm:presLayoutVars>
      </dgm:prSet>
      <dgm:spPr/>
    </dgm:pt>
    <dgm:pt modelId="{E479A9B6-3873-40B4-B583-0D2AE2F20916}" type="pres">
      <dgm:prSet presAssocID="{EA7557F8-3D4C-469F-8A89-15D10EA96826}" presName="sibTrans" presStyleLbl="sibTrans2D1" presStyleIdx="3" presStyleCnt="5"/>
      <dgm:spPr/>
    </dgm:pt>
    <dgm:pt modelId="{8E827F5F-3802-4FC1-B0B6-28BBA804540C}" type="pres">
      <dgm:prSet presAssocID="{EA7557F8-3D4C-469F-8A89-15D10EA96826}" presName="connectorText" presStyleLbl="sibTrans2D1" presStyleIdx="3" presStyleCnt="5"/>
      <dgm:spPr/>
    </dgm:pt>
    <dgm:pt modelId="{D5881DAF-A950-4540-BDC6-4CDCEAC364F5}" type="pres">
      <dgm:prSet presAssocID="{13F27310-08FF-48C5-9A10-D7A0275DA40B}" presName="node" presStyleLbl="node1" presStyleIdx="4" presStyleCnt="6">
        <dgm:presLayoutVars>
          <dgm:bulletEnabled val="1"/>
        </dgm:presLayoutVars>
      </dgm:prSet>
      <dgm:spPr/>
    </dgm:pt>
    <dgm:pt modelId="{A933C2B5-7675-4E0F-ACCC-107F0CC21922}" type="pres">
      <dgm:prSet presAssocID="{7E0CA12D-079C-4E7E-B266-B1D5B76FDBBA}" presName="sibTrans" presStyleLbl="sibTrans2D1" presStyleIdx="4" presStyleCnt="5"/>
      <dgm:spPr/>
    </dgm:pt>
    <dgm:pt modelId="{F431B6E2-A31A-45B9-82BD-AC6096CF6432}" type="pres">
      <dgm:prSet presAssocID="{7E0CA12D-079C-4E7E-B266-B1D5B76FDBBA}" presName="connectorText" presStyleLbl="sibTrans2D1" presStyleIdx="4" presStyleCnt="5"/>
      <dgm:spPr/>
    </dgm:pt>
    <dgm:pt modelId="{88D3C24E-B4B0-4587-A0DF-14403A14295D}" type="pres">
      <dgm:prSet presAssocID="{03BFC891-3E46-4B7A-9622-B28BD7D7A25B}" presName="node" presStyleLbl="node1" presStyleIdx="5" presStyleCnt="6">
        <dgm:presLayoutVars>
          <dgm:bulletEnabled val="1"/>
        </dgm:presLayoutVars>
      </dgm:prSet>
      <dgm:spPr/>
    </dgm:pt>
  </dgm:ptLst>
  <dgm:cxnLst>
    <dgm:cxn modelId="{9BD6B803-F025-4E0F-A175-81B8E70B4D1E}" type="presOf" srcId="{36EC98FC-E646-44B7-BEBF-9345C107FFD5}" destId="{5C561E36-78E5-44C8-AB73-08291FD76405}" srcOrd="1" destOrd="0" presId="urn:microsoft.com/office/officeart/2005/8/layout/process1"/>
    <dgm:cxn modelId="{1BC26805-47D7-4D88-B0DD-87AFBF060B3C}" srcId="{8136F114-3A56-435C-AAED-1304971F2807}" destId="{6676684C-9CDF-4041-A367-5BF4755BC5A3}" srcOrd="2" destOrd="0" parTransId="{2D9F92E8-D7CA-4E83-A2EF-D0276F402683}" sibTransId="{E6A8A018-6ECE-4C0D-B932-08C507AEF984}"/>
    <dgm:cxn modelId="{A562EF25-844C-472A-9836-70D99F8AA414}" srcId="{8136F114-3A56-435C-AAED-1304971F2807}" destId="{50703800-29BB-4A4A-9164-6C4162DE198B}" srcOrd="1" destOrd="0" parTransId="{3D839473-CA84-42D4-864D-C83683D91F6B}" sibTransId="{36EC98FC-E646-44B7-BEBF-9345C107FFD5}"/>
    <dgm:cxn modelId="{9B8B933C-1811-405F-9A2C-8E02B913F84A}" type="presOf" srcId="{EA7557F8-3D4C-469F-8A89-15D10EA96826}" destId="{8E827F5F-3802-4FC1-B0B6-28BBA804540C}" srcOrd="1" destOrd="0" presId="urn:microsoft.com/office/officeart/2005/8/layout/process1"/>
    <dgm:cxn modelId="{85060069-B53B-47D0-8795-E0788A5A2F23}" type="presOf" srcId="{2F5ADF6C-2171-410C-882D-B8F14592C64F}" destId="{AC870D99-949C-4100-93DA-4A72033EF21D}" srcOrd="0" destOrd="0" presId="urn:microsoft.com/office/officeart/2005/8/layout/process1"/>
    <dgm:cxn modelId="{2A37956B-A5ED-405C-A87F-E8C739E14F84}" srcId="{8136F114-3A56-435C-AAED-1304971F2807}" destId="{13F27310-08FF-48C5-9A10-D7A0275DA40B}" srcOrd="4" destOrd="0" parTransId="{FCCF8A9B-1DD4-4A1D-B032-AAB8F9ECC482}" sibTransId="{7E0CA12D-079C-4E7E-B266-B1D5B76FDBBA}"/>
    <dgm:cxn modelId="{3D720850-800A-424C-8218-E6DDF0E98AA2}" type="presOf" srcId="{E6A8A018-6ECE-4C0D-B932-08C507AEF984}" destId="{3095A949-30EA-4224-BD0B-2700EED814AA}" srcOrd="1" destOrd="0" presId="urn:microsoft.com/office/officeart/2005/8/layout/process1"/>
    <dgm:cxn modelId="{883C6650-2BD6-49C6-9892-AA4E81C2A474}" type="presOf" srcId="{7E0CA12D-079C-4E7E-B266-B1D5B76FDBBA}" destId="{F431B6E2-A31A-45B9-82BD-AC6096CF6432}" srcOrd="1" destOrd="0" presId="urn:microsoft.com/office/officeart/2005/8/layout/process1"/>
    <dgm:cxn modelId="{23DE9390-5476-4B0E-B51C-8D1D12B0B24E}" type="presOf" srcId="{03BFC891-3E46-4B7A-9622-B28BD7D7A25B}" destId="{88D3C24E-B4B0-4587-A0DF-14403A14295D}" srcOrd="0" destOrd="0" presId="urn:microsoft.com/office/officeart/2005/8/layout/process1"/>
    <dgm:cxn modelId="{3FA60F96-4E3C-4DFD-B84F-040594480946}" srcId="{8136F114-3A56-435C-AAED-1304971F2807}" destId="{DE607931-5053-4724-9B47-2DD4EA332D36}" srcOrd="0" destOrd="0" parTransId="{DFB8CEA0-182C-4596-9536-3C66F6A90D2E}" sibTransId="{2F5ADF6C-2171-410C-882D-B8F14592C64F}"/>
    <dgm:cxn modelId="{F5FA689A-C6AA-4CC8-A897-0BA157EE46D5}" type="presOf" srcId="{2F5ADF6C-2171-410C-882D-B8F14592C64F}" destId="{1EC67810-3D0A-486D-8870-741A9B250938}" srcOrd="1" destOrd="0" presId="urn:microsoft.com/office/officeart/2005/8/layout/process1"/>
    <dgm:cxn modelId="{9B84BC9E-3298-449A-8006-91ED5E560073}" type="presOf" srcId="{36EC98FC-E646-44B7-BEBF-9345C107FFD5}" destId="{AEA4ACB0-EB66-444E-9BCC-3008C8ED9BBC}" srcOrd="0" destOrd="0" presId="urn:microsoft.com/office/officeart/2005/8/layout/process1"/>
    <dgm:cxn modelId="{6E0A6EB2-947B-44CD-AF57-C7CDB0ED7B55}" type="presOf" srcId="{7E0CA12D-079C-4E7E-B266-B1D5B76FDBBA}" destId="{A933C2B5-7675-4E0F-ACCC-107F0CC21922}" srcOrd="0" destOrd="0" presId="urn:microsoft.com/office/officeart/2005/8/layout/process1"/>
    <dgm:cxn modelId="{407D67BC-B49F-4605-953B-F5887CE45CBB}" type="presOf" srcId="{50703800-29BB-4A4A-9164-6C4162DE198B}" destId="{459FE6D5-6014-4151-91D7-4E5270DC29CB}" srcOrd="0" destOrd="0" presId="urn:microsoft.com/office/officeart/2005/8/layout/process1"/>
    <dgm:cxn modelId="{F4ABC0C6-2B07-456D-ABE6-1354AE12AF35}" srcId="{8136F114-3A56-435C-AAED-1304971F2807}" destId="{8C0A4EE6-DD69-419F-96DE-9B9050855B77}" srcOrd="3" destOrd="0" parTransId="{6F73B6D1-6C99-4AB8-AD53-4D0B60130ADB}" sibTransId="{EA7557F8-3D4C-469F-8A89-15D10EA96826}"/>
    <dgm:cxn modelId="{BE39C4C7-6692-43B9-87E6-A575BFA52251}" type="presOf" srcId="{13F27310-08FF-48C5-9A10-D7A0275DA40B}" destId="{D5881DAF-A950-4540-BDC6-4CDCEAC364F5}" srcOrd="0" destOrd="0" presId="urn:microsoft.com/office/officeart/2005/8/layout/process1"/>
    <dgm:cxn modelId="{0D1835CB-9E38-402A-88A5-9EED5725DA51}" type="presOf" srcId="{6676684C-9CDF-4041-A367-5BF4755BC5A3}" destId="{AA7F2A3E-8A8F-4871-9611-9CB44F441203}" srcOrd="0" destOrd="0" presId="urn:microsoft.com/office/officeart/2005/8/layout/process1"/>
    <dgm:cxn modelId="{BB9A45CF-C7F5-4CE2-8089-B8F3068F1513}" type="presOf" srcId="{EA7557F8-3D4C-469F-8A89-15D10EA96826}" destId="{E479A9B6-3873-40B4-B583-0D2AE2F20916}" srcOrd="0" destOrd="0" presId="urn:microsoft.com/office/officeart/2005/8/layout/process1"/>
    <dgm:cxn modelId="{D1F795CF-B353-4F5B-AB6D-324DBBDC8E41}" type="presOf" srcId="{DE607931-5053-4724-9B47-2DD4EA332D36}" destId="{B0262249-3D87-4C8A-9F08-73D4307B8D2B}" srcOrd="0" destOrd="0" presId="urn:microsoft.com/office/officeart/2005/8/layout/process1"/>
    <dgm:cxn modelId="{CBCB8FD5-5F6C-4882-9187-731147AAFA55}" type="presOf" srcId="{E6A8A018-6ECE-4C0D-B932-08C507AEF984}" destId="{1EDF8860-1585-4853-A7F3-9D6C83D38681}" srcOrd="0" destOrd="0" presId="urn:microsoft.com/office/officeart/2005/8/layout/process1"/>
    <dgm:cxn modelId="{331426E4-A131-4CA9-8F08-02B9CEEF2AE0}" type="presOf" srcId="{8136F114-3A56-435C-AAED-1304971F2807}" destId="{5EB62D98-572A-4DC8-89B9-7FEE9E3503D9}" srcOrd="0" destOrd="0" presId="urn:microsoft.com/office/officeart/2005/8/layout/process1"/>
    <dgm:cxn modelId="{A425D7E5-4886-4570-B9A3-C64F9EC8A4E1}" srcId="{8136F114-3A56-435C-AAED-1304971F2807}" destId="{03BFC891-3E46-4B7A-9622-B28BD7D7A25B}" srcOrd="5" destOrd="0" parTransId="{86299797-E6A4-4133-B9F4-74A8099CDB17}" sibTransId="{9B842347-CC28-4E7B-8D3D-309B41176445}"/>
    <dgm:cxn modelId="{ED1286F1-7232-477A-90D4-79ECD9FF6F03}" type="presOf" srcId="{8C0A4EE6-DD69-419F-96DE-9B9050855B77}" destId="{39605DA1-ED15-4BF6-A3FC-3F5DBF73D78B}" srcOrd="0" destOrd="0" presId="urn:microsoft.com/office/officeart/2005/8/layout/process1"/>
    <dgm:cxn modelId="{1F972921-5F6D-45D8-82D7-171CE484BB51}" type="presParOf" srcId="{5EB62D98-572A-4DC8-89B9-7FEE9E3503D9}" destId="{B0262249-3D87-4C8A-9F08-73D4307B8D2B}" srcOrd="0" destOrd="0" presId="urn:microsoft.com/office/officeart/2005/8/layout/process1"/>
    <dgm:cxn modelId="{5B5AD736-E080-4B52-83B7-0AF57ED886AC}" type="presParOf" srcId="{5EB62D98-572A-4DC8-89B9-7FEE9E3503D9}" destId="{AC870D99-949C-4100-93DA-4A72033EF21D}" srcOrd="1" destOrd="0" presId="urn:microsoft.com/office/officeart/2005/8/layout/process1"/>
    <dgm:cxn modelId="{F7D0082C-3CD1-492B-8C8A-E9113A48AEC2}" type="presParOf" srcId="{AC870D99-949C-4100-93DA-4A72033EF21D}" destId="{1EC67810-3D0A-486D-8870-741A9B250938}" srcOrd="0" destOrd="0" presId="urn:microsoft.com/office/officeart/2005/8/layout/process1"/>
    <dgm:cxn modelId="{D2690195-F781-402D-A9DB-C64BF6AC1B37}" type="presParOf" srcId="{5EB62D98-572A-4DC8-89B9-7FEE9E3503D9}" destId="{459FE6D5-6014-4151-91D7-4E5270DC29CB}" srcOrd="2" destOrd="0" presId="urn:microsoft.com/office/officeart/2005/8/layout/process1"/>
    <dgm:cxn modelId="{751A2A96-E2C2-421C-B5CB-83F24DE2EE15}" type="presParOf" srcId="{5EB62D98-572A-4DC8-89B9-7FEE9E3503D9}" destId="{AEA4ACB0-EB66-444E-9BCC-3008C8ED9BBC}" srcOrd="3" destOrd="0" presId="urn:microsoft.com/office/officeart/2005/8/layout/process1"/>
    <dgm:cxn modelId="{0A293A42-1D2B-43B9-A767-977E72E856A2}" type="presParOf" srcId="{AEA4ACB0-EB66-444E-9BCC-3008C8ED9BBC}" destId="{5C561E36-78E5-44C8-AB73-08291FD76405}" srcOrd="0" destOrd="0" presId="urn:microsoft.com/office/officeart/2005/8/layout/process1"/>
    <dgm:cxn modelId="{FD5D2551-AC67-4ED0-87E0-F3598E7BC380}" type="presParOf" srcId="{5EB62D98-572A-4DC8-89B9-7FEE9E3503D9}" destId="{AA7F2A3E-8A8F-4871-9611-9CB44F441203}" srcOrd="4" destOrd="0" presId="urn:microsoft.com/office/officeart/2005/8/layout/process1"/>
    <dgm:cxn modelId="{64267EF3-69B0-475C-A160-E22C466EA877}" type="presParOf" srcId="{5EB62D98-572A-4DC8-89B9-7FEE9E3503D9}" destId="{1EDF8860-1585-4853-A7F3-9D6C83D38681}" srcOrd="5" destOrd="0" presId="urn:microsoft.com/office/officeart/2005/8/layout/process1"/>
    <dgm:cxn modelId="{23FA7F23-AC5F-4D14-9762-5F7ABFCA8B8F}" type="presParOf" srcId="{1EDF8860-1585-4853-A7F3-9D6C83D38681}" destId="{3095A949-30EA-4224-BD0B-2700EED814AA}" srcOrd="0" destOrd="0" presId="urn:microsoft.com/office/officeart/2005/8/layout/process1"/>
    <dgm:cxn modelId="{96F0AB80-4FFD-483F-BE66-3FA1D374BE8B}" type="presParOf" srcId="{5EB62D98-572A-4DC8-89B9-7FEE9E3503D9}" destId="{39605DA1-ED15-4BF6-A3FC-3F5DBF73D78B}" srcOrd="6" destOrd="0" presId="urn:microsoft.com/office/officeart/2005/8/layout/process1"/>
    <dgm:cxn modelId="{6D386815-2FD7-4BD0-8797-FC614D1CD3F0}" type="presParOf" srcId="{5EB62D98-572A-4DC8-89B9-7FEE9E3503D9}" destId="{E479A9B6-3873-40B4-B583-0D2AE2F20916}" srcOrd="7" destOrd="0" presId="urn:microsoft.com/office/officeart/2005/8/layout/process1"/>
    <dgm:cxn modelId="{D9BB7759-DE42-40A0-9E12-3E41F355F93D}" type="presParOf" srcId="{E479A9B6-3873-40B4-B583-0D2AE2F20916}" destId="{8E827F5F-3802-4FC1-B0B6-28BBA804540C}" srcOrd="0" destOrd="0" presId="urn:microsoft.com/office/officeart/2005/8/layout/process1"/>
    <dgm:cxn modelId="{507493DF-CD5F-41CF-AD1A-52A6FACF4496}" type="presParOf" srcId="{5EB62D98-572A-4DC8-89B9-7FEE9E3503D9}" destId="{D5881DAF-A950-4540-BDC6-4CDCEAC364F5}" srcOrd="8" destOrd="0" presId="urn:microsoft.com/office/officeart/2005/8/layout/process1"/>
    <dgm:cxn modelId="{31C6F8F2-6BC2-4144-9858-A4F7CA82954E}" type="presParOf" srcId="{5EB62D98-572A-4DC8-89B9-7FEE9E3503D9}" destId="{A933C2B5-7675-4E0F-ACCC-107F0CC21922}" srcOrd="9" destOrd="0" presId="urn:microsoft.com/office/officeart/2005/8/layout/process1"/>
    <dgm:cxn modelId="{A125BC36-E468-42DA-89FD-6C4D3E294199}" type="presParOf" srcId="{A933C2B5-7675-4E0F-ACCC-107F0CC21922}" destId="{F431B6E2-A31A-45B9-82BD-AC6096CF6432}" srcOrd="0" destOrd="0" presId="urn:microsoft.com/office/officeart/2005/8/layout/process1"/>
    <dgm:cxn modelId="{652A223C-E3D0-4088-9051-3E3EE7221AAE}" type="presParOf" srcId="{5EB62D98-572A-4DC8-89B9-7FEE9E3503D9}" destId="{88D3C24E-B4B0-4587-A0DF-14403A14295D}" srcOrd="1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62249-3D87-4C8A-9F08-73D4307B8D2B}">
      <dsp:nvSpPr>
        <dsp:cNvPr id="0" name=""/>
        <dsp:cNvSpPr/>
      </dsp:nvSpPr>
      <dsp:spPr>
        <a:xfrm>
          <a:off x="0" y="2404533"/>
          <a:ext cx="1016000" cy="60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Drafting the contents</a:t>
          </a:r>
          <a:endParaRPr lang="en-AU" sz="1200" kern="1200" dirty="0"/>
        </a:p>
      </dsp:txBody>
      <dsp:txXfrm>
        <a:off x="17855" y="2422388"/>
        <a:ext cx="980290" cy="573890"/>
      </dsp:txXfrm>
    </dsp:sp>
    <dsp:sp modelId="{AC870D99-949C-4100-93DA-4A72033EF21D}">
      <dsp:nvSpPr>
        <dsp:cNvPr id="0" name=""/>
        <dsp:cNvSpPr/>
      </dsp:nvSpPr>
      <dsp:spPr>
        <a:xfrm>
          <a:off x="1117599" y="2583349"/>
          <a:ext cx="215392"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AU" sz="900" kern="1200"/>
        </a:p>
      </dsp:txBody>
      <dsp:txXfrm>
        <a:off x="1117599" y="2633743"/>
        <a:ext cx="150774" cy="151180"/>
      </dsp:txXfrm>
    </dsp:sp>
    <dsp:sp modelId="{459FE6D5-6014-4151-91D7-4E5270DC29CB}">
      <dsp:nvSpPr>
        <dsp:cNvPr id="0" name=""/>
        <dsp:cNvSpPr/>
      </dsp:nvSpPr>
      <dsp:spPr>
        <a:xfrm>
          <a:off x="1422399" y="2404533"/>
          <a:ext cx="1016000" cy="60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Review internally</a:t>
          </a:r>
          <a:endParaRPr lang="en-AU" sz="1200" kern="1200" dirty="0"/>
        </a:p>
      </dsp:txBody>
      <dsp:txXfrm>
        <a:off x="1440254" y="2422388"/>
        <a:ext cx="980290" cy="573890"/>
      </dsp:txXfrm>
    </dsp:sp>
    <dsp:sp modelId="{AEA4ACB0-EB66-444E-9BCC-3008C8ED9BBC}">
      <dsp:nvSpPr>
        <dsp:cNvPr id="0" name=""/>
        <dsp:cNvSpPr/>
      </dsp:nvSpPr>
      <dsp:spPr>
        <a:xfrm>
          <a:off x="2539999" y="2583349"/>
          <a:ext cx="215392"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AU" sz="900" kern="1200"/>
        </a:p>
      </dsp:txBody>
      <dsp:txXfrm>
        <a:off x="2539999" y="2633743"/>
        <a:ext cx="150774" cy="151180"/>
      </dsp:txXfrm>
    </dsp:sp>
    <dsp:sp modelId="{AA7F2A3E-8A8F-4871-9611-9CB44F441203}">
      <dsp:nvSpPr>
        <dsp:cNvPr id="0" name=""/>
        <dsp:cNvSpPr/>
      </dsp:nvSpPr>
      <dsp:spPr>
        <a:xfrm>
          <a:off x="2844799" y="2404533"/>
          <a:ext cx="1016000" cy="60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Script development</a:t>
          </a:r>
          <a:endParaRPr lang="en-AU" sz="1200" kern="1200" dirty="0"/>
        </a:p>
      </dsp:txBody>
      <dsp:txXfrm>
        <a:off x="2862654" y="2422388"/>
        <a:ext cx="980290" cy="573890"/>
      </dsp:txXfrm>
    </dsp:sp>
    <dsp:sp modelId="{1EDF8860-1585-4853-A7F3-9D6C83D38681}">
      <dsp:nvSpPr>
        <dsp:cNvPr id="0" name=""/>
        <dsp:cNvSpPr/>
      </dsp:nvSpPr>
      <dsp:spPr>
        <a:xfrm>
          <a:off x="3962400" y="2583349"/>
          <a:ext cx="215391"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AU" sz="900" kern="1200"/>
        </a:p>
      </dsp:txBody>
      <dsp:txXfrm>
        <a:off x="3962400" y="2633743"/>
        <a:ext cx="150774" cy="151180"/>
      </dsp:txXfrm>
    </dsp:sp>
    <dsp:sp modelId="{39605DA1-ED15-4BF6-A3FC-3F5DBF73D78B}">
      <dsp:nvSpPr>
        <dsp:cNvPr id="0" name=""/>
        <dsp:cNvSpPr/>
      </dsp:nvSpPr>
      <dsp:spPr>
        <a:xfrm>
          <a:off x="4267199" y="2404533"/>
          <a:ext cx="1016000" cy="60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Peer review</a:t>
          </a:r>
          <a:endParaRPr lang="en-AU" sz="1200" kern="1200" dirty="0"/>
        </a:p>
      </dsp:txBody>
      <dsp:txXfrm>
        <a:off x="4285054" y="2422388"/>
        <a:ext cx="980290" cy="573890"/>
      </dsp:txXfrm>
    </dsp:sp>
    <dsp:sp modelId="{E479A9B6-3873-40B4-B583-0D2AE2F20916}">
      <dsp:nvSpPr>
        <dsp:cNvPr id="0" name=""/>
        <dsp:cNvSpPr/>
      </dsp:nvSpPr>
      <dsp:spPr>
        <a:xfrm>
          <a:off x="5384799" y="2583349"/>
          <a:ext cx="215392"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AU" sz="900" kern="1200"/>
        </a:p>
      </dsp:txBody>
      <dsp:txXfrm>
        <a:off x="5384799" y="2633743"/>
        <a:ext cx="150774" cy="151180"/>
      </dsp:txXfrm>
    </dsp:sp>
    <dsp:sp modelId="{D5881DAF-A950-4540-BDC6-4CDCEAC364F5}">
      <dsp:nvSpPr>
        <dsp:cNvPr id="0" name=""/>
        <dsp:cNvSpPr/>
      </dsp:nvSpPr>
      <dsp:spPr>
        <a:xfrm>
          <a:off x="5689599" y="2404533"/>
          <a:ext cx="1016000" cy="60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Modul development</a:t>
          </a:r>
          <a:endParaRPr lang="en-AU" sz="1200" kern="1200" dirty="0"/>
        </a:p>
      </dsp:txBody>
      <dsp:txXfrm>
        <a:off x="5707454" y="2422388"/>
        <a:ext cx="980290" cy="573890"/>
      </dsp:txXfrm>
    </dsp:sp>
    <dsp:sp modelId="{A933C2B5-7675-4E0F-ACCC-107F0CC21922}">
      <dsp:nvSpPr>
        <dsp:cNvPr id="0" name=""/>
        <dsp:cNvSpPr/>
      </dsp:nvSpPr>
      <dsp:spPr>
        <a:xfrm>
          <a:off x="6807200" y="2583349"/>
          <a:ext cx="215392"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AU" sz="900" kern="1200"/>
        </a:p>
      </dsp:txBody>
      <dsp:txXfrm>
        <a:off x="6807200" y="2633743"/>
        <a:ext cx="150774" cy="151180"/>
      </dsp:txXfrm>
    </dsp:sp>
    <dsp:sp modelId="{88D3C24E-B4B0-4587-A0DF-14403A14295D}">
      <dsp:nvSpPr>
        <dsp:cNvPr id="0" name=""/>
        <dsp:cNvSpPr/>
      </dsp:nvSpPr>
      <dsp:spPr>
        <a:xfrm>
          <a:off x="7112000" y="2404533"/>
          <a:ext cx="1016000" cy="6096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Approval</a:t>
          </a:r>
          <a:endParaRPr lang="en-AU" sz="1200" kern="1200" dirty="0"/>
        </a:p>
      </dsp:txBody>
      <dsp:txXfrm>
        <a:off x="7129855" y="2422388"/>
        <a:ext cx="980290" cy="5738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9947E-2E93-4971-9A15-FE4C7B6484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E553533-59DF-4386-90AF-0D8A110E4D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42D86C9-737B-4E7C-B3C2-BD7256606C48}"/>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5" name="Footer Placeholder 4">
            <a:extLst>
              <a:ext uri="{FF2B5EF4-FFF2-40B4-BE49-F238E27FC236}">
                <a16:creationId xmlns:a16="http://schemas.microsoft.com/office/drawing/2014/main" id="{84761D2D-D3A5-4212-BB60-D77A6F2E9CD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DDE2AC-F5AB-4A49-BC70-18E9C4BFB25F}"/>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315135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6DD8-4732-43BC-B428-B448FEC38A2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83A3171-23EC-4EAA-A3D3-AD72385926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9D7C7B7-8621-485C-A00F-A9073A905CC5}"/>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5" name="Footer Placeholder 4">
            <a:extLst>
              <a:ext uri="{FF2B5EF4-FFF2-40B4-BE49-F238E27FC236}">
                <a16:creationId xmlns:a16="http://schemas.microsoft.com/office/drawing/2014/main" id="{13B13759-51B4-4C12-AA95-F3F14B6B133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239F5CB-F6BE-41CF-9E9E-379D43845CE5}"/>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383143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E8BE56-D640-469E-BA07-2EA7E49E0B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0C76C30-708C-4BAE-A5D9-8C35427EEB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1297CCA-FC92-4D75-ACD8-87BD71487FD7}"/>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5" name="Footer Placeholder 4">
            <a:extLst>
              <a:ext uri="{FF2B5EF4-FFF2-40B4-BE49-F238E27FC236}">
                <a16:creationId xmlns:a16="http://schemas.microsoft.com/office/drawing/2014/main" id="{6DCCB574-BA07-41FB-BA85-072CBF85D51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C6D2274-3C09-48C0-AE1B-4B4020BF1E2F}"/>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84569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70CB-977A-4512-BD9D-FC398791F29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2068D4-0D74-4B6C-949C-608C9D167C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23624BD-8BFC-4F5E-B7AA-492107AA7ADF}"/>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5" name="Footer Placeholder 4">
            <a:extLst>
              <a:ext uri="{FF2B5EF4-FFF2-40B4-BE49-F238E27FC236}">
                <a16:creationId xmlns:a16="http://schemas.microsoft.com/office/drawing/2014/main" id="{22BD2336-B0F4-40D4-9D53-A6C93C49F94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4133364-E19D-49C2-A051-1B7504B86907}"/>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310227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670AC-56DE-4B39-9D39-A6CCA250B4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3A3B89B-DECA-4EBF-B6B6-DCD27D834A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992F2B-F15F-4611-A35B-CF8B1B274BFB}"/>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5" name="Footer Placeholder 4">
            <a:extLst>
              <a:ext uri="{FF2B5EF4-FFF2-40B4-BE49-F238E27FC236}">
                <a16:creationId xmlns:a16="http://schemas.microsoft.com/office/drawing/2014/main" id="{1848D7D2-0A82-4A98-8085-7664E3CBDC2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1DC8D20-A6DA-4379-A1DF-A537DD601D21}"/>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37785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DA61C-B9EB-4724-B7F7-E236567A6A9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4FBF400-A253-4A7D-BF48-81F4B283B0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0670C22-7ACB-48BB-8B6C-DC69FD3BAD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F95ED79-5572-43DE-BCA2-2DB56D698A62}"/>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6" name="Footer Placeholder 5">
            <a:extLst>
              <a:ext uri="{FF2B5EF4-FFF2-40B4-BE49-F238E27FC236}">
                <a16:creationId xmlns:a16="http://schemas.microsoft.com/office/drawing/2014/main" id="{80F163B2-FD36-4BA4-B08C-685CF242C0C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82A22E5-90CF-43A1-A7FD-7C696BE514FB}"/>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76055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C6EAD-6F11-469E-B190-164B46AAD52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2C4C37C-B353-4145-AD4D-51B5030F5D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3391F4-2607-4C7D-A12C-427866B0CB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C770BA6-E62A-42F4-8BED-F96D516E28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0E005-B1CE-4E4C-BFBF-F7BF753D54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6D4D42E-931E-43E5-9265-6CDF1BFCD63C}"/>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8" name="Footer Placeholder 7">
            <a:extLst>
              <a:ext uri="{FF2B5EF4-FFF2-40B4-BE49-F238E27FC236}">
                <a16:creationId xmlns:a16="http://schemas.microsoft.com/office/drawing/2014/main" id="{A24C632B-5D1D-4FAA-AB9B-A723572372F2}"/>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75EC182-3008-4273-8E4C-66F4E49BD7DC}"/>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1627884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605C-96AD-4730-939A-C699B1895E6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7F20088-E69F-427B-AC06-8C36719A0CA4}"/>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4" name="Footer Placeholder 3">
            <a:extLst>
              <a:ext uri="{FF2B5EF4-FFF2-40B4-BE49-F238E27FC236}">
                <a16:creationId xmlns:a16="http://schemas.microsoft.com/office/drawing/2014/main" id="{BD8A3F02-6068-4F6A-96B1-582420395A6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33C53F2C-00E0-4765-96E6-FBCD0D5815DC}"/>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36746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113D7E-D180-416C-9D78-91417C90080A}"/>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3" name="Footer Placeholder 2">
            <a:extLst>
              <a:ext uri="{FF2B5EF4-FFF2-40B4-BE49-F238E27FC236}">
                <a16:creationId xmlns:a16="http://schemas.microsoft.com/office/drawing/2014/main" id="{CFD1EC72-E7B5-49C3-A1FC-7EB2A0CB88D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68696EE9-408E-41E0-BE3F-493B97309D87}"/>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1536286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59CA5-EE90-41FC-975D-8E9CBA8BC6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097564B-8999-424C-8E9C-F8C75C621B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8FB0F3F2-0474-417C-BBE4-CE543BB3F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D0DAD7-7136-4739-A02B-3969FF3014BF}"/>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6" name="Footer Placeholder 5">
            <a:extLst>
              <a:ext uri="{FF2B5EF4-FFF2-40B4-BE49-F238E27FC236}">
                <a16:creationId xmlns:a16="http://schemas.microsoft.com/office/drawing/2014/main" id="{96AB2292-7FE6-4258-9059-B76339E09CB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84F47C0-597C-4FE2-9E04-DC7B2AE2EDC4}"/>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1392456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1F32B-DA13-4DF8-BB62-5473471DAD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F57AD38-292E-4CE4-BB4D-FC4AE476D3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2F57D71-2BC8-4217-8DC1-1FA9C992F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B2F3E8-B08A-4763-AF4A-E7200669A977}"/>
              </a:ext>
            </a:extLst>
          </p:cNvPr>
          <p:cNvSpPr>
            <a:spLocks noGrp="1"/>
          </p:cNvSpPr>
          <p:nvPr>
            <p:ph type="dt" sz="half" idx="10"/>
          </p:nvPr>
        </p:nvSpPr>
        <p:spPr/>
        <p:txBody>
          <a:bodyPr/>
          <a:lstStyle/>
          <a:p>
            <a:fld id="{78226CB0-6AA0-40CB-830A-C54F006F2E97}" type="datetimeFigureOut">
              <a:rPr lang="en-AU" smtClean="0"/>
              <a:t>6/11/2019</a:t>
            </a:fld>
            <a:endParaRPr lang="en-AU"/>
          </a:p>
        </p:txBody>
      </p:sp>
      <p:sp>
        <p:nvSpPr>
          <p:cNvPr id="6" name="Footer Placeholder 5">
            <a:extLst>
              <a:ext uri="{FF2B5EF4-FFF2-40B4-BE49-F238E27FC236}">
                <a16:creationId xmlns:a16="http://schemas.microsoft.com/office/drawing/2014/main" id="{CB5E89E8-1FC7-43E8-88DB-4CF87F59332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80E38BA-C978-44A7-A522-0B7FA536322D}"/>
              </a:ext>
            </a:extLst>
          </p:cNvPr>
          <p:cNvSpPr>
            <a:spLocks noGrp="1"/>
          </p:cNvSpPr>
          <p:nvPr>
            <p:ph type="sldNum" sz="quarter" idx="12"/>
          </p:nvPr>
        </p:nvSpPr>
        <p:spPr/>
        <p:txBody>
          <a:bodyPr/>
          <a:lstStyle/>
          <a:p>
            <a:fld id="{C72BE48F-C79B-415D-BCC9-2D0AAC2139FF}" type="slidenum">
              <a:rPr lang="en-AU" smtClean="0"/>
              <a:t>‹#›</a:t>
            </a:fld>
            <a:endParaRPr lang="en-AU"/>
          </a:p>
        </p:txBody>
      </p:sp>
    </p:spTree>
    <p:extLst>
      <p:ext uri="{BB962C8B-B14F-4D97-AF65-F5344CB8AC3E}">
        <p14:creationId xmlns:p14="http://schemas.microsoft.com/office/powerpoint/2010/main" val="379060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F901E0-5D3C-42C6-9AB2-C31C380DB5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E2D1D14-B8AC-46EF-9264-7043347511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AD9916E-CA76-46E6-B824-ED762BDB6F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26CB0-6AA0-40CB-830A-C54F006F2E97}" type="datetimeFigureOut">
              <a:rPr lang="en-AU" smtClean="0"/>
              <a:t>6/11/2019</a:t>
            </a:fld>
            <a:endParaRPr lang="en-AU"/>
          </a:p>
        </p:txBody>
      </p:sp>
      <p:sp>
        <p:nvSpPr>
          <p:cNvPr id="5" name="Footer Placeholder 4">
            <a:extLst>
              <a:ext uri="{FF2B5EF4-FFF2-40B4-BE49-F238E27FC236}">
                <a16:creationId xmlns:a16="http://schemas.microsoft.com/office/drawing/2014/main" id="{19949529-2EF5-41F5-B291-8E2256C09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414EBDF-9522-4037-A48B-688F73B436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E48F-C79B-415D-BCC9-2D0AAC2139FF}" type="slidenum">
              <a:rPr lang="en-AU" smtClean="0"/>
              <a:t>‹#›</a:t>
            </a:fld>
            <a:endParaRPr lang="en-AU"/>
          </a:p>
        </p:txBody>
      </p:sp>
    </p:spTree>
    <p:extLst>
      <p:ext uri="{BB962C8B-B14F-4D97-AF65-F5344CB8AC3E}">
        <p14:creationId xmlns:p14="http://schemas.microsoft.com/office/powerpoint/2010/main" val="2982121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Asia Pacific Legal Metrology Forum - Trading Standards\LOGOs\Footer_Letterhead_APLMF_without address.jpg">
            <a:extLst>
              <a:ext uri="{FF2B5EF4-FFF2-40B4-BE49-F238E27FC236}">
                <a16:creationId xmlns:a16="http://schemas.microsoft.com/office/drawing/2014/main" id="{47F82CE6-4A88-4A64-B1B4-0583C84CE8A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350384"/>
            <a:ext cx="12192000" cy="1507616"/>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a:extLst>
              <a:ext uri="{FF2B5EF4-FFF2-40B4-BE49-F238E27FC236}">
                <a16:creationId xmlns:a16="http://schemas.microsoft.com/office/drawing/2014/main" id="{F98935DA-FA76-4087-A7E3-BD3433FDE955}"/>
              </a:ext>
            </a:extLst>
          </p:cNvPr>
          <p:cNvSpPr txBox="1">
            <a:spLocks/>
          </p:cNvSpPr>
          <p:nvPr/>
        </p:nvSpPr>
        <p:spPr>
          <a:xfrm>
            <a:off x="291323" y="5856650"/>
            <a:ext cx="3725675" cy="771262"/>
          </a:xfrm>
          <a:prstGeom prst="rect">
            <a:avLst/>
          </a:prstGeom>
        </p:spPr>
        <p:txBody>
          <a:bodyPr vert="horz" wrap="none" lIns="0" tIns="0" rIns="0" bIns="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879009" rtl="0" eaLnBrk="1" fontAlgn="auto" latinLnBrk="0" hangingPunct="1">
              <a:lnSpc>
                <a:spcPct val="100000"/>
              </a:lnSpc>
              <a:spcBef>
                <a:spcPts val="0"/>
              </a:spcBef>
              <a:spcAft>
                <a:spcPts val="0"/>
              </a:spcAft>
              <a:buClrTx/>
              <a:buSzTx/>
              <a:buFont typeface="Arial" pitchFamily="34" charset="0"/>
              <a:buNone/>
              <a:tabLst/>
              <a:defRPr/>
            </a:pPr>
            <a:r>
              <a:rPr kumimoji="0" lang="en-NZ" sz="1800" b="1" i="0" u="none" strike="noStrike" kern="1200" cap="none" spc="0" normalizeH="0" baseline="0" noProof="0" dirty="0">
                <a:ln>
                  <a:noFill/>
                </a:ln>
                <a:solidFill>
                  <a:schemeClr val="tx2">
                    <a:lumMod val="75000"/>
                  </a:schemeClr>
                </a:solidFill>
                <a:effectLst/>
                <a:uLnTx/>
                <a:uFillTx/>
                <a:cs typeface="Arial" panose="020B0604020202020204" pitchFamily="34" charset="0"/>
              </a:rPr>
              <a:t>Presented by: </a:t>
            </a:r>
            <a:r>
              <a:rPr kumimoji="0" lang="en-NZ" sz="1800" b="1" i="0" u="none" strike="noStrike" kern="1200" cap="none" spc="0" normalizeH="0" baseline="0" noProof="0" dirty="0" err="1">
                <a:ln>
                  <a:noFill/>
                </a:ln>
                <a:solidFill>
                  <a:schemeClr val="tx2">
                    <a:lumMod val="75000"/>
                  </a:schemeClr>
                </a:solidFill>
                <a:effectLst/>
                <a:uLnTx/>
                <a:uFillTx/>
                <a:cs typeface="Arial" panose="020B0604020202020204" pitchFamily="34" charset="0"/>
              </a:rPr>
              <a:t>Dr.</a:t>
            </a:r>
            <a:r>
              <a:rPr kumimoji="0" lang="en-NZ" sz="1800" b="1" i="0" u="none" strike="noStrike" kern="1200" cap="none" spc="0" normalizeH="0" baseline="0" noProof="0" dirty="0">
                <a:ln>
                  <a:noFill/>
                </a:ln>
                <a:solidFill>
                  <a:schemeClr val="tx2">
                    <a:lumMod val="75000"/>
                  </a:schemeClr>
                </a:solidFill>
                <a:effectLst/>
                <a:uLnTx/>
                <a:uFillTx/>
                <a:cs typeface="Arial" panose="020B0604020202020204" pitchFamily="34" charset="0"/>
              </a:rPr>
              <a:t> Rifan ARDIANTO </a:t>
            </a:r>
          </a:p>
          <a:p>
            <a:pPr marL="0" marR="0" lvl="0" indent="0" algn="l" defTabSz="879009" rtl="0" eaLnBrk="1" fontAlgn="auto" latinLnBrk="0" hangingPunct="1">
              <a:lnSpc>
                <a:spcPct val="100000"/>
              </a:lnSpc>
              <a:spcBef>
                <a:spcPts val="0"/>
              </a:spcBef>
              <a:spcAft>
                <a:spcPts val="0"/>
              </a:spcAft>
              <a:buClrTx/>
              <a:buSzTx/>
              <a:buFont typeface="Arial" pitchFamily="34" charset="0"/>
              <a:buNone/>
              <a:tabLst/>
              <a:defRPr/>
            </a:pPr>
            <a:r>
              <a:rPr kumimoji="0" lang="en-NZ" sz="1800" b="1" i="0" u="none" strike="noStrike" kern="1200" cap="none" spc="0" normalizeH="0" baseline="0" noProof="0" dirty="0">
                <a:ln>
                  <a:noFill/>
                </a:ln>
                <a:solidFill>
                  <a:schemeClr val="tx2">
                    <a:lumMod val="75000"/>
                  </a:schemeClr>
                </a:solidFill>
                <a:effectLst/>
                <a:uLnTx/>
                <a:uFillTx/>
                <a:cs typeface="Arial" panose="020B0604020202020204" pitchFamily="34" charset="0"/>
              </a:rPr>
              <a:t>	         </a:t>
            </a:r>
          </a:p>
        </p:txBody>
      </p:sp>
      <p:pic>
        <p:nvPicPr>
          <p:cNvPr id="6" name="Picture 5">
            <a:extLst>
              <a:ext uri="{FF2B5EF4-FFF2-40B4-BE49-F238E27FC236}">
                <a16:creationId xmlns:a16="http://schemas.microsoft.com/office/drawing/2014/main" id="{65EF5A6C-7BC1-4438-8FB3-40B0BD07B9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4852" y="4288205"/>
            <a:ext cx="4295825" cy="2416401"/>
          </a:xfrm>
          <a:prstGeom prst="rect">
            <a:avLst/>
          </a:prstGeom>
        </p:spPr>
      </p:pic>
      <p:pic>
        <p:nvPicPr>
          <p:cNvPr id="7" name="Picture 6">
            <a:extLst>
              <a:ext uri="{FF2B5EF4-FFF2-40B4-BE49-F238E27FC236}">
                <a16:creationId xmlns:a16="http://schemas.microsoft.com/office/drawing/2014/main" id="{F8A8C3D4-A072-4503-AB11-8C0D858DD4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96312" y="153394"/>
            <a:ext cx="7199376" cy="1801368"/>
          </a:xfrm>
          <a:prstGeom prst="rect">
            <a:avLst/>
          </a:prstGeom>
        </p:spPr>
      </p:pic>
      <p:sp>
        <p:nvSpPr>
          <p:cNvPr id="8" name="Title 1">
            <a:extLst>
              <a:ext uri="{FF2B5EF4-FFF2-40B4-BE49-F238E27FC236}">
                <a16:creationId xmlns:a16="http://schemas.microsoft.com/office/drawing/2014/main" id="{5EB5C105-1810-452A-8EBA-B2C6EF6951CE}"/>
              </a:ext>
            </a:extLst>
          </p:cNvPr>
          <p:cNvSpPr>
            <a:spLocks noGrp="1"/>
          </p:cNvSpPr>
          <p:nvPr>
            <p:ph type="ctrTitle"/>
          </p:nvPr>
        </p:nvSpPr>
        <p:spPr>
          <a:xfrm>
            <a:off x="762000" y="2386471"/>
            <a:ext cx="10058400" cy="1470025"/>
          </a:xfrm>
        </p:spPr>
        <p:txBody>
          <a:bodyPr>
            <a:normAutofit fontScale="90000"/>
          </a:bodyPr>
          <a:lstStyle/>
          <a:p>
            <a:r>
              <a:rPr lang="en-NZ" dirty="0">
                <a:solidFill>
                  <a:schemeClr val="accent1">
                    <a:lumMod val="75000"/>
                  </a:schemeClr>
                </a:solidFill>
                <a:latin typeface="Cambria" panose="02040503050406030204" pitchFamily="18" charset="0"/>
              </a:rPr>
              <a:t>Working Group Report - 2019</a:t>
            </a:r>
            <a:br>
              <a:rPr lang="en-AU" dirty="0">
                <a:solidFill>
                  <a:schemeClr val="accent1">
                    <a:lumMod val="75000"/>
                  </a:schemeClr>
                </a:solidFill>
                <a:latin typeface="Cambria" panose="02040503050406030204" pitchFamily="18" charset="0"/>
              </a:rPr>
            </a:br>
            <a:r>
              <a:rPr lang="en-NZ" b="1" i="1" dirty="0">
                <a:solidFill>
                  <a:schemeClr val="accent1">
                    <a:lumMod val="75000"/>
                  </a:schemeClr>
                </a:solidFill>
                <a:latin typeface="Cambria" panose="02040503050406030204" pitchFamily="18" charset="0"/>
              </a:rPr>
              <a:t>GOOD PACKED BY MEASURE</a:t>
            </a:r>
            <a:endParaRPr lang="en-AU" dirty="0">
              <a:solidFill>
                <a:schemeClr val="accent1">
                  <a:lumMod val="75000"/>
                </a:schemeClr>
              </a:solidFill>
              <a:latin typeface="Cambria" panose="02040503050406030204" pitchFamily="18" charset="0"/>
            </a:endParaRPr>
          </a:p>
        </p:txBody>
      </p:sp>
    </p:spTree>
    <p:extLst>
      <p:ext uri="{BB962C8B-B14F-4D97-AF65-F5344CB8AC3E}">
        <p14:creationId xmlns:p14="http://schemas.microsoft.com/office/powerpoint/2010/main" val="2326763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409A3B69-DC7E-4180-B16D-55E5FB8B57C6}"/>
              </a:ext>
            </a:extLst>
          </p:cNvPr>
          <p:cNvSpPr/>
          <p:nvPr/>
        </p:nvSpPr>
        <p:spPr>
          <a:xfrm>
            <a:off x="1855189" y="507572"/>
            <a:ext cx="3283335" cy="369332"/>
          </a:xfrm>
          <a:prstGeom prst="rect">
            <a:avLst/>
          </a:prstGeom>
        </p:spPr>
        <p:txBody>
          <a:bodyPr wrap="none">
            <a:spAutoFit/>
          </a:bodyPr>
          <a:lstStyle/>
          <a:p>
            <a:r>
              <a:rPr lang="en-NZ" sz="2800" b="1" kern="0" dirty="0">
                <a:solidFill>
                  <a:srgbClr val="365F91"/>
                </a:solidFill>
                <a:latin typeface="Cambria" panose="02040503050406030204" pitchFamily="18" charset="0"/>
                <a:cs typeface="Times New Roman" panose="02020603050405020304" pitchFamily="18" charset="0"/>
              </a:rPr>
              <a:t>Future focus </a:t>
            </a:r>
            <a:r>
              <a:rPr lang="en-NZ" sz="2800" b="1" kern="0">
                <a:solidFill>
                  <a:srgbClr val="365F91"/>
                </a:solidFill>
                <a:latin typeface="Cambria" panose="02040503050406030204" pitchFamily="18" charset="0"/>
                <a:cs typeface="Times New Roman" panose="02020603050405020304" pitchFamily="18" charset="0"/>
              </a:rPr>
              <a:t>- Recommendations</a:t>
            </a:r>
            <a:endParaRPr lang="en-AU" sz="2800" b="1" kern="0" dirty="0">
              <a:solidFill>
                <a:srgbClr val="365F91"/>
              </a:solidFill>
              <a:latin typeface="Cambria" panose="020405030504060302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94B4DD9-8101-48D8-AEE0-85E38BF25A34}"/>
              </a:ext>
            </a:extLst>
          </p:cNvPr>
          <p:cNvSpPr/>
          <p:nvPr/>
        </p:nvSpPr>
        <p:spPr>
          <a:xfrm>
            <a:off x="829994" y="1724175"/>
            <a:ext cx="10494498" cy="1938992"/>
          </a:xfrm>
          <a:prstGeom prst="rect">
            <a:avLst/>
          </a:prstGeom>
        </p:spPr>
        <p:txBody>
          <a:bodyPr wrap="square">
            <a:spAutoFit/>
          </a:bodyPr>
          <a:lstStyle/>
          <a:p>
            <a:r>
              <a:rPr lang="en-NZ" sz="2000" dirty="0">
                <a:latin typeface="Cambria" panose="02040503050406030204" pitchFamily="18" charset="0"/>
              </a:rPr>
              <a:t>The next a year, the focus will cover activities as follows:</a:t>
            </a:r>
            <a:endParaRPr lang="en-AU" sz="2000" dirty="0">
              <a:latin typeface="Cambria" panose="02040503050406030204" pitchFamily="18" charset="0"/>
            </a:endParaRPr>
          </a:p>
          <a:p>
            <a:pPr marL="342900" lvl="0" indent="-342900">
              <a:buFont typeface="Wingdings" panose="05000000000000000000" pitchFamily="2" charset="2"/>
              <a:buChar char="§"/>
            </a:pPr>
            <a:r>
              <a:rPr lang="en-NZ" sz="2000" dirty="0">
                <a:latin typeface="Cambria" panose="02040503050406030204" pitchFamily="18" charset="0"/>
              </a:rPr>
              <a:t>Organizing training course on pre-packaged products with variety product scopes and topic on law enforcement</a:t>
            </a:r>
            <a:endParaRPr lang="en-AU" sz="2000" dirty="0">
              <a:latin typeface="Cambria" panose="02040503050406030204" pitchFamily="18" charset="0"/>
            </a:endParaRPr>
          </a:p>
          <a:p>
            <a:pPr marL="342900" lvl="0" indent="-342900">
              <a:buFont typeface="Wingdings" panose="05000000000000000000" pitchFamily="2" charset="2"/>
              <a:buChar char="§"/>
            </a:pPr>
            <a:r>
              <a:rPr lang="en-NZ" sz="2000" dirty="0">
                <a:latin typeface="Cambria" panose="02040503050406030204" pitchFamily="18" charset="0"/>
              </a:rPr>
              <a:t>Finalisation of e-learning module on quantity test of pre-packaged product</a:t>
            </a:r>
            <a:endParaRPr lang="en-AU" sz="2000" dirty="0">
              <a:latin typeface="Cambria" panose="02040503050406030204" pitchFamily="18" charset="0"/>
            </a:endParaRPr>
          </a:p>
          <a:p>
            <a:pPr marL="342900" lvl="0" indent="-342900">
              <a:buFont typeface="Wingdings" panose="05000000000000000000" pitchFamily="2" charset="2"/>
              <a:buChar char="§"/>
            </a:pPr>
            <a:r>
              <a:rPr lang="en-NZ" sz="2000" dirty="0">
                <a:latin typeface="Cambria" panose="02040503050406030204" pitchFamily="18" charset="0"/>
              </a:rPr>
              <a:t>Organizing workshop regarding to the OIML Guide 21/2017 on Guidance for defining the requirements for a certification system for pre-packages</a:t>
            </a:r>
            <a:endParaRPr lang="en-AU" sz="2000" dirty="0">
              <a:latin typeface="Cambria" panose="02040503050406030204" pitchFamily="18" charset="0"/>
            </a:endParaRPr>
          </a:p>
        </p:txBody>
      </p:sp>
    </p:spTree>
    <p:extLst>
      <p:ext uri="{BB962C8B-B14F-4D97-AF65-F5344CB8AC3E}">
        <p14:creationId xmlns:p14="http://schemas.microsoft.com/office/powerpoint/2010/main" val="123937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a:extLst>
              <a:ext uri="{FF2B5EF4-FFF2-40B4-BE49-F238E27FC236}">
                <a16:creationId xmlns:a16="http://schemas.microsoft.com/office/drawing/2014/main" id="{F758DF41-1D90-4F39-87B2-E69267BB0B82}"/>
              </a:ext>
            </a:extLst>
          </p:cNvPr>
          <p:cNvSpPr/>
          <p:nvPr/>
        </p:nvSpPr>
        <p:spPr>
          <a:xfrm>
            <a:off x="1852245" y="422228"/>
            <a:ext cx="7967003" cy="5239383"/>
          </a:xfrm>
          <a:prstGeom prst="rect">
            <a:avLst/>
          </a:prstGeom>
        </p:spPr>
        <p:txBody>
          <a:bodyPr wrap="square">
            <a:spAutoFit/>
          </a:bodyPr>
          <a:lstStyle/>
          <a:p>
            <a:pPr>
              <a:spcBef>
                <a:spcPts val="2400"/>
              </a:spcBef>
              <a:spcAft>
                <a:spcPts val="0"/>
              </a:spcAft>
            </a:pPr>
            <a:r>
              <a:rPr lang="en-NZ" sz="2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The membership of the Working Group </a:t>
            </a:r>
            <a:endParaRPr lang="en-AU" sz="2800" b="1" kern="0"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NZ" dirty="0">
                <a:latin typeface="Cambria" panose="02040503050406030204" pitchFamily="18" charset="0"/>
                <a:ea typeface="Calibri" panose="020F0502020204030204" pitchFamily="34" charset="0"/>
                <a:cs typeface="Times New Roman" panose="02020603050405020304" pitchFamily="18" charset="0"/>
              </a:rPr>
              <a:t> </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lvl="0" indent="-280988">
              <a:lnSpc>
                <a:spcPct val="115000"/>
              </a:lnSpc>
              <a:spcAft>
                <a:spcPts val="0"/>
              </a:spcAft>
              <a:buFont typeface="Wingdings" panose="05000000000000000000" pitchFamily="2" charset="2"/>
              <a:buChar char="§"/>
            </a:pPr>
            <a:r>
              <a:rPr lang="en-NZ" b="1" dirty="0">
                <a:solidFill>
                  <a:srgbClr val="2A2A2A"/>
                </a:solidFill>
                <a:latin typeface="Cambria" panose="02040503050406030204" pitchFamily="18" charset="0"/>
                <a:ea typeface="Calibri" panose="020F0502020204030204" pitchFamily="34" charset="0"/>
                <a:cs typeface="Times New Roman" panose="02020603050405020304" pitchFamily="18" charset="0"/>
              </a:rPr>
              <a:t>Dr Rifan ARDIANTO (CHAIR) </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indent="-280988">
              <a:lnSpc>
                <a:spcPct val="115000"/>
              </a:lnSpc>
              <a:spcAft>
                <a:spcPts val="0"/>
              </a:spcAft>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	Directorate of Metrology, Ministry of Trade​, Indonesia</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lvl="0" indent="-280988">
              <a:lnSpc>
                <a:spcPct val="115000"/>
              </a:lnSpc>
              <a:spcAft>
                <a:spcPts val="0"/>
              </a:spcAft>
              <a:buFont typeface="Wingdings" panose="05000000000000000000" pitchFamily="2" charset="2"/>
              <a:buChar char="§"/>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Mr ING </a:t>
            </a:r>
            <a:r>
              <a:rPr lang="en-NZ" dirty="0" err="1">
                <a:solidFill>
                  <a:srgbClr val="000000"/>
                </a:solidFill>
                <a:latin typeface="Cambria" panose="02040503050406030204" pitchFamily="18" charset="0"/>
                <a:ea typeface="Calibri" panose="020F0502020204030204" pitchFamily="34" charset="0"/>
                <a:cs typeface="Times New Roman" panose="02020603050405020304" pitchFamily="18" charset="0"/>
              </a:rPr>
              <a:t>Sophearath</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a:lnSpc>
                <a:spcPct val="115000"/>
              </a:lnSpc>
              <a:spcAft>
                <a:spcPts val="0"/>
              </a:spcAft>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National Metrology </a:t>
            </a:r>
            <a:r>
              <a:rPr lang="en-NZ" dirty="0" err="1">
                <a:solidFill>
                  <a:srgbClr val="000000"/>
                </a:solidFill>
                <a:latin typeface="Cambria" panose="02040503050406030204" pitchFamily="18" charset="0"/>
                <a:ea typeface="Calibri" panose="020F0502020204030204" pitchFamily="34" charset="0"/>
                <a:cs typeface="Times New Roman" panose="02020603050405020304" pitchFamily="18" charset="0"/>
              </a:rPr>
              <a:t>Center</a:t>
            </a: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 of Cambodia</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lvl="0" indent="-280988">
              <a:lnSpc>
                <a:spcPct val="115000"/>
              </a:lnSpc>
              <a:spcAft>
                <a:spcPts val="0"/>
              </a:spcAft>
              <a:buFont typeface="Wingdings" panose="05000000000000000000" pitchFamily="2" charset="2"/>
              <a:buChar char="§"/>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Mr </a:t>
            </a:r>
            <a:r>
              <a:rPr lang="en-NZ" dirty="0" err="1">
                <a:solidFill>
                  <a:srgbClr val="000000"/>
                </a:solidFill>
                <a:latin typeface="Cambria" panose="02040503050406030204" pitchFamily="18" charset="0"/>
                <a:ea typeface="Calibri" panose="020F0502020204030204" pitchFamily="34" charset="0"/>
                <a:cs typeface="Times New Roman" panose="02020603050405020304" pitchFamily="18" charset="0"/>
              </a:rPr>
              <a:t>Suhaidah</a:t>
            </a: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 AMIZAM</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a:lnSpc>
                <a:spcPct val="115000"/>
              </a:lnSpc>
              <a:spcAft>
                <a:spcPts val="0"/>
              </a:spcAft>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SIRIM, Malaysia</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lvl="0" indent="-280988">
              <a:lnSpc>
                <a:spcPct val="115000"/>
              </a:lnSpc>
              <a:spcAft>
                <a:spcPts val="0"/>
              </a:spcAft>
              <a:buFont typeface="Wingdings" panose="05000000000000000000" pitchFamily="2" charset="2"/>
              <a:buChar char="§"/>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Mr Phil SORRELL</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a:lnSpc>
                <a:spcPct val="115000"/>
              </a:lnSpc>
              <a:spcAft>
                <a:spcPts val="0"/>
              </a:spcAft>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Trading Standards, MBIE, New Zealand</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lvl="0" indent="-280988">
              <a:lnSpc>
                <a:spcPct val="115000"/>
              </a:lnSpc>
              <a:spcAft>
                <a:spcPts val="0"/>
              </a:spcAft>
              <a:buFont typeface="Wingdings" panose="05000000000000000000" pitchFamily="2" charset="2"/>
              <a:buChar char="§"/>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Ms </a:t>
            </a:r>
            <a:r>
              <a:rPr lang="en-NZ" dirty="0" err="1">
                <a:solidFill>
                  <a:srgbClr val="000000"/>
                </a:solidFill>
                <a:latin typeface="Cambria" panose="02040503050406030204" pitchFamily="18" charset="0"/>
                <a:ea typeface="Calibri" panose="020F0502020204030204" pitchFamily="34" charset="0"/>
                <a:cs typeface="Times New Roman" panose="02020603050405020304" pitchFamily="18" charset="0"/>
              </a:rPr>
              <a:t>Loreibelle</a:t>
            </a: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 ABIAN</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a:lnSpc>
                <a:spcPct val="115000"/>
              </a:lnSpc>
              <a:spcAft>
                <a:spcPts val="0"/>
              </a:spcAft>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National Metrology Laboratory of the Philippines</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lvl="0" indent="-280988">
              <a:lnSpc>
                <a:spcPct val="115000"/>
              </a:lnSpc>
              <a:spcAft>
                <a:spcPts val="0"/>
              </a:spcAft>
              <a:buFont typeface="Wingdings" panose="05000000000000000000" pitchFamily="2" charset="2"/>
              <a:buChar char="§"/>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Ms Faith TAN</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a:lnSpc>
                <a:spcPct val="115000"/>
              </a:lnSpc>
              <a:spcAft>
                <a:spcPts val="0"/>
              </a:spcAft>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Enterprise Singapore</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lvl="0" indent="-280988">
              <a:lnSpc>
                <a:spcPct val="115000"/>
              </a:lnSpc>
              <a:spcAft>
                <a:spcPts val="0"/>
              </a:spcAft>
              <a:buFont typeface="Wingdings" panose="05000000000000000000" pitchFamily="2" charset="2"/>
              <a:buChar char="§"/>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Miss </a:t>
            </a:r>
            <a:r>
              <a:rPr lang="en-NZ" dirty="0" err="1">
                <a:solidFill>
                  <a:srgbClr val="000000"/>
                </a:solidFill>
                <a:latin typeface="Cambria" panose="02040503050406030204" pitchFamily="18" charset="0"/>
                <a:ea typeface="Calibri" panose="020F0502020204030204" pitchFamily="34" charset="0"/>
                <a:cs typeface="Times New Roman" panose="02020603050405020304" pitchFamily="18" charset="0"/>
              </a:rPr>
              <a:t>Aungkana</a:t>
            </a: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 CHITANUNTANA </a:t>
            </a:r>
            <a:endParaRPr lang="en-AU" dirty="0">
              <a:latin typeface="Calibri" panose="020F0502020204030204" pitchFamily="34" charset="0"/>
              <a:ea typeface="Calibri" panose="020F0502020204030204" pitchFamily="34" charset="0"/>
              <a:cs typeface="Times New Roman" panose="02020603050405020304" pitchFamily="18" charset="0"/>
            </a:endParaRPr>
          </a:p>
          <a:p>
            <a:pPr marL="280988">
              <a:lnSpc>
                <a:spcPct val="115000"/>
              </a:lnSpc>
              <a:spcAft>
                <a:spcPts val="1000"/>
              </a:spcAft>
            </a:pPr>
            <a:r>
              <a:rPr lang="en-NZ" dirty="0">
                <a:solidFill>
                  <a:srgbClr val="000000"/>
                </a:solidFill>
                <a:latin typeface="Cambria" panose="02040503050406030204" pitchFamily="18" charset="0"/>
                <a:ea typeface="Calibri" panose="020F0502020204030204" pitchFamily="34" charset="0"/>
                <a:cs typeface="Times New Roman" panose="02020603050405020304" pitchFamily="18" charset="0"/>
              </a:rPr>
              <a:t>Bureau of Weights and Measures (BWM), Thailand</a:t>
            </a:r>
            <a:endParaRPr lang="en-A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575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a:extLst>
              <a:ext uri="{FF2B5EF4-FFF2-40B4-BE49-F238E27FC236}">
                <a16:creationId xmlns:a16="http://schemas.microsoft.com/office/drawing/2014/main" id="{7B8A243E-5B85-4B84-9789-E05234C12411}"/>
              </a:ext>
            </a:extLst>
          </p:cNvPr>
          <p:cNvSpPr/>
          <p:nvPr/>
        </p:nvSpPr>
        <p:spPr>
          <a:xfrm>
            <a:off x="745170" y="1790157"/>
            <a:ext cx="11015422" cy="2124364"/>
          </a:xfrm>
          <a:prstGeom prst="rect">
            <a:avLst/>
          </a:prstGeom>
        </p:spPr>
        <p:txBody>
          <a:bodyPr wrap="square">
            <a:spAutoFit/>
          </a:bodyPr>
          <a:lstStyle/>
          <a:p>
            <a:pPr algn="just">
              <a:spcAft>
                <a:spcPts val="0"/>
              </a:spcAft>
            </a:pPr>
            <a:r>
              <a:rPr lang="en-AU" sz="24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Work Programme as agreed at the 25th APLMF Meeting in 2018, as following: </a:t>
            </a:r>
            <a:endParaRPr lang="en-AU"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15000"/>
              </a:lnSpc>
              <a:buFont typeface="+mj-lt"/>
              <a:buAutoNum type="arabicPeriod"/>
            </a:pPr>
            <a:r>
              <a:rPr lang="en-AU" sz="24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Continue to develop an Assessment &amp; Calculation Tool for AQS (Advanced version of AQS Reference Test Spreadsheet)</a:t>
            </a:r>
            <a:endParaRPr lang="en-AU" sz="2400" dirty="0">
              <a:latin typeface="Cambria" panose="02040503050406030204" pitchFamily="18" charset="0"/>
              <a:ea typeface="Calibri" panose="020F0502020204030204" pitchFamily="34" charset="0"/>
              <a:cs typeface="Times New Roman" panose="02020603050405020304" pitchFamily="18" charset="0"/>
            </a:endParaRPr>
          </a:p>
          <a:p>
            <a:pPr marL="342900" indent="-342900" algn="just">
              <a:lnSpc>
                <a:spcPct val="115000"/>
              </a:lnSpc>
              <a:buFont typeface="+mj-lt"/>
              <a:buAutoNum type="arabicPeriod"/>
            </a:pPr>
            <a:r>
              <a:rPr lang="en-AU" sz="24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Develop e-learning module (working with Metrological Control Systems WG)</a:t>
            </a:r>
            <a:endParaRPr lang="en-AU" sz="2400"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AU" sz="24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Assess appetite for an International/Regional Quantity Mark</a:t>
            </a:r>
            <a:endParaRPr lang="en-AU" sz="2400" dirty="0">
              <a:latin typeface="Cambria" panose="02040503050406030204" pitchFamily="18"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AA49187-50CB-48DA-B109-9D271F81FD99}"/>
              </a:ext>
            </a:extLst>
          </p:cNvPr>
          <p:cNvSpPr/>
          <p:nvPr/>
        </p:nvSpPr>
        <p:spPr>
          <a:xfrm>
            <a:off x="1830428" y="507572"/>
            <a:ext cx="3153427" cy="523220"/>
          </a:xfrm>
          <a:prstGeom prst="rect">
            <a:avLst/>
          </a:prstGeom>
        </p:spPr>
        <p:txBody>
          <a:bodyPr wrap="none">
            <a:spAutoFit/>
          </a:bodyPr>
          <a:lstStyle/>
          <a:p>
            <a:r>
              <a:rPr lang="en-NZ" sz="2800"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Work Programme</a:t>
            </a:r>
            <a:endParaRPr lang="en-AU" sz="2800" dirty="0"/>
          </a:p>
        </p:txBody>
      </p:sp>
    </p:spTree>
    <p:extLst>
      <p:ext uri="{BB962C8B-B14F-4D97-AF65-F5344CB8AC3E}">
        <p14:creationId xmlns:p14="http://schemas.microsoft.com/office/powerpoint/2010/main" val="2819377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D4AA9C62-EEB5-4932-80D6-3E623F6F8883}"/>
              </a:ext>
            </a:extLst>
          </p:cNvPr>
          <p:cNvSpPr/>
          <p:nvPr/>
        </p:nvSpPr>
        <p:spPr>
          <a:xfrm>
            <a:off x="1855189" y="507572"/>
            <a:ext cx="4414991" cy="523220"/>
          </a:xfrm>
          <a:prstGeom prst="rect">
            <a:avLst/>
          </a:prstGeom>
        </p:spPr>
        <p:txBody>
          <a:bodyPr wrap="none">
            <a:spAutoFit/>
          </a:bodyPr>
          <a:lstStyle/>
          <a:p>
            <a:r>
              <a:rPr lang="en-NZ" sz="2800" b="1" kern="0" dirty="0">
                <a:solidFill>
                  <a:srgbClr val="365F91"/>
                </a:solidFill>
                <a:latin typeface="Cambria" panose="02040503050406030204" pitchFamily="18" charset="0"/>
                <a:cs typeface="Times New Roman" panose="02020603050405020304" pitchFamily="18" charset="0"/>
              </a:rPr>
              <a:t>Key activities of 2018/19 </a:t>
            </a:r>
            <a:endParaRPr lang="en-AU" sz="2800" b="1" kern="0" dirty="0">
              <a:solidFill>
                <a:srgbClr val="365F91"/>
              </a:solidFill>
              <a:latin typeface="Cambria" panose="020405030504060302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CEC5EA31-8431-4763-8217-2B575FC2753F}"/>
              </a:ext>
            </a:extLst>
          </p:cNvPr>
          <p:cNvSpPr/>
          <p:nvPr/>
        </p:nvSpPr>
        <p:spPr>
          <a:xfrm>
            <a:off x="745170" y="1350028"/>
            <a:ext cx="10410093" cy="3170099"/>
          </a:xfrm>
          <a:prstGeom prst="rect">
            <a:avLst/>
          </a:prstGeom>
        </p:spPr>
        <p:txBody>
          <a:bodyPr wrap="square">
            <a:spAutoFit/>
          </a:bodyPr>
          <a:lstStyle/>
          <a:p>
            <a:pPr lvl="0" algn="just">
              <a:spcAft>
                <a:spcPts val="0"/>
              </a:spcAft>
            </a:pPr>
            <a:r>
              <a:rPr lang="en-AU" sz="2000" b="1" dirty="0">
                <a:latin typeface="Cambria" panose="02040503050406030204" pitchFamily="18" charset="0"/>
                <a:ea typeface="Times New Roman" panose="02020603050405020304" pitchFamily="18" charset="0"/>
                <a:cs typeface="Times New Roman" panose="02020603050405020304" pitchFamily="18" charset="0"/>
              </a:rPr>
              <a:t>Continue to develop an assessment and calculation tools for AQS (Advanced version of AQS reference test spreadsheet)</a:t>
            </a:r>
            <a:endParaRPr lang="en-AU" sz="2000" b="1" dirty="0">
              <a:latin typeface="Cambria" panose="02040503050406030204" pitchFamily="18" charset="0"/>
              <a:ea typeface="Calibri" panose="020F0502020204030204" pitchFamily="34" charset="0"/>
              <a:cs typeface="Times New Roman" panose="02020603050405020304" pitchFamily="18" charset="0"/>
            </a:endParaRPr>
          </a:p>
          <a:p>
            <a:pPr marL="556260" indent="-285750" algn="just">
              <a:spcAft>
                <a:spcPts val="0"/>
              </a:spcAft>
              <a:buFont typeface="Wingdings" panose="05000000000000000000" pitchFamily="2" charset="2"/>
              <a:buChar char="§"/>
            </a:pPr>
            <a:r>
              <a:rPr lang="en-NZ" sz="2000" dirty="0">
                <a:latin typeface="Cambria" panose="02040503050406030204" pitchFamily="18" charset="0"/>
                <a:ea typeface="Calibri" panose="020F0502020204030204" pitchFamily="34" charset="0"/>
                <a:cs typeface="Times New Roman" panose="02020603050405020304" pitchFamily="18" charset="0"/>
              </a:rPr>
              <a:t>The R87 Reference Test Template is available on WG webpage under Resources.</a:t>
            </a:r>
            <a:endParaRPr lang="en-AU" sz="2000" dirty="0">
              <a:latin typeface="Cambria" panose="02040503050406030204" pitchFamily="18" charset="0"/>
              <a:ea typeface="Calibri" panose="020F0502020204030204" pitchFamily="34" charset="0"/>
              <a:cs typeface="Times New Roman" panose="02020603050405020304" pitchFamily="18" charset="0"/>
            </a:endParaRPr>
          </a:p>
          <a:p>
            <a:pPr marL="556260" indent="-285750" algn="just">
              <a:spcAft>
                <a:spcPts val="0"/>
              </a:spcAft>
              <a:buFont typeface="Wingdings" panose="05000000000000000000" pitchFamily="2" charset="2"/>
              <a:buChar char="§"/>
            </a:pPr>
            <a:r>
              <a:rPr lang="en-NZ" sz="2000" dirty="0">
                <a:latin typeface="Cambria" panose="02040503050406030204" pitchFamily="18" charset="0"/>
                <a:ea typeface="Calibri" panose="020F0502020204030204" pitchFamily="34" charset="0"/>
                <a:cs typeface="Times New Roman" panose="02020603050405020304" pitchFamily="18" charset="0"/>
              </a:rPr>
              <a:t>Organizing training course on </a:t>
            </a:r>
            <a:r>
              <a:rPr lang="en-NZ" sz="2000" dirty="0" err="1">
                <a:latin typeface="Cambria" panose="02040503050406030204" pitchFamily="18" charset="0"/>
                <a:ea typeface="Calibri" panose="020F0502020204030204" pitchFamily="34" charset="0"/>
                <a:cs typeface="Times New Roman" panose="02020603050405020304" pitchFamily="18" charset="0"/>
              </a:rPr>
              <a:t>prepackaged</a:t>
            </a:r>
            <a:r>
              <a:rPr lang="en-NZ" sz="2000" dirty="0">
                <a:latin typeface="Cambria" panose="02040503050406030204" pitchFamily="18" charset="0"/>
                <a:ea typeface="Calibri" panose="020F0502020204030204" pitchFamily="34" charset="0"/>
                <a:cs typeface="Times New Roman" panose="02020603050405020304" pitchFamily="18" charset="0"/>
              </a:rPr>
              <a:t> products on July 2020 (tentatively) in Indonesia. </a:t>
            </a:r>
          </a:p>
          <a:p>
            <a:pPr marL="520700" algn="just">
              <a:spcAft>
                <a:spcPts val="0"/>
              </a:spcAft>
            </a:pPr>
            <a:r>
              <a:rPr lang="en-NZ" sz="2000" dirty="0">
                <a:latin typeface="Cambria" panose="02040503050406030204" pitchFamily="18" charset="0"/>
                <a:ea typeface="Calibri" panose="020F0502020204030204" pitchFamily="34" charset="0"/>
                <a:cs typeface="Times New Roman" panose="02020603050405020304" pitchFamily="18" charset="0"/>
              </a:rPr>
              <a:t>The training course will increase participants’ skills and knowledge necessary to carry out the inspection of pre-packaged products using the AQS and internationally accepted labelling requirements based on OIML R87edition 2016. The developed Test Spreadsheet as a tool for assessment and calculation will be used as a trial and evaluation for improving the tool before it is finalised and submitted to APLMF.</a:t>
            </a:r>
            <a:endParaRPr lang="en-AU" sz="2000"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769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409A3B69-DC7E-4180-B16D-55E5FB8B57C6}"/>
              </a:ext>
            </a:extLst>
          </p:cNvPr>
          <p:cNvSpPr/>
          <p:nvPr/>
        </p:nvSpPr>
        <p:spPr>
          <a:xfrm>
            <a:off x="1855189" y="507572"/>
            <a:ext cx="4414991" cy="523220"/>
          </a:xfrm>
          <a:prstGeom prst="rect">
            <a:avLst/>
          </a:prstGeom>
        </p:spPr>
        <p:txBody>
          <a:bodyPr wrap="none">
            <a:spAutoFit/>
          </a:bodyPr>
          <a:lstStyle/>
          <a:p>
            <a:r>
              <a:rPr lang="en-NZ" sz="2800" b="1" kern="0" dirty="0">
                <a:solidFill>
                  <a:srgbClr val="365F91"/>
                </a:solidFill>
                <a:latin typeface="Cambria" panose="02040503050406030204" pitchFamily="18" charset="0"/>
                <a:cs typeface="Times New Roman" panose="02020603050405020304" pitchFamily="18" charset="0"/>
              </a:rPr>
              <a:t>Key activities of 2018/19 </a:t>
            </a:r>
            <a:endParaRPr lang="en-AU" sz="2800" b="1" kern="0" dirty="0">
              <a:solidFill>
                <a:srgbClr val="365F91"/>
              </a:solidFill>
              <a:latin typeface="Cambria" panose="020405030504060302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94B4DD9-8101-48D8-AEE0-85E38BF25A34}"/>
              </a:ext>
            </a:extLst>
          </p:cNvPr>
          <p:cNvSpPr/>
          <p:nvPr/>
        </p:nvSpPr>
        <p:spPr>
          <a:xfrm>
            <a:off x="829994" y="1724175"/>
            <a:ext cx="10494498" cy="2755241"/>
          </a:xfrm>
          <a:prstGeom prst="rect">
            <a:avLst/>
          </a:prstGeom>
        </p:spPr>
        <p:txBody>
          <a:bodyPr wrap="square">
            <a:spAutoFit/>
          </a:bodyPr>
          <a:lstStyle/>
          <a:p>
            <a:pPr marL="342900" lvl="0" indent="-342900" algn="just">
              <a:spcAft>
                <a:spcPts val="0"/>
              </a:spcAft>
            </a:pPr>
            <a:r>
              <a:rPr lang="en-AU" sz="2000" b="1" dirty="0">
                <a:latin typeface="Cambria" panose="02040503050406030204" pitchFamily="18" charset="0"/>
                <a:ea typeface="Times New Roman" panose="02020603050405020304" pitchFamily="18" charset="0"/>
                <a:cs typeface="Times New Roman" panose="02020603050405020304" pitchFamily="18" charset="0"/>
              </a:rPr>
              <a:t>Develop e-learning module (working with metrological control system WG)</a:t>
            </a:r>
          </a:p>
          <a:p>
            <a:pPr marL="342900" lvl="0" indent="-342900" algn="just">
              <a:spcAft>
                <a:spcPts val="0"/>
              </a:spcAft>
            </a:pPr>
            <a:endParaRPr lang="en-AU"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spcAft>
                <a:spcPts val="0"/>
              </a:spcAft>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The development of the e-model will take into three phase, as follows:</a:t>
            </a:r>
            <a:endParaRPr lang="en-AU" sz="2000"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Phase I: to develop step by step instructions on full test based on the OIML R 87. The draft will be discussed in the WG workshop in 5 November 2019 at Viet Nam.</a:t>
            </a:r>
            <a:endParaRPr lang="en-AU" sz="2000"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Phase II : to develop animation (video or graphical animation) on the instructions. The quiz and assessment are also developed in this phase.</a:t>
            </a:r>
            <a:endParaRPr lang="en-AU" sz="2000"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Phase III : to develop interface of the e-module (completed in 2020)</a:t>
            </a:r>
            <a:endParaRPr lang="en-AU" sz="2000"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4932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409A3B69-DC7E-4180-B16D-55E5FB8B57C6}"/>
              </a:ext>
            </a:extLst>
          </p:cNvPr>
          <p:cNvSpPr/>
          <p:nvPr/>
        </p:nvSpPr>
        <p:spPr>
          <a:xfrm>
            <a:off x="1855189" y="507572"/>
            <a:ext cx="4414991" cy="523220"/>
          </a:xfrm>
          <a:prstGeom prst="rect">
            <a:avLst/>
          </a:prstGeom>
        </p:spPr>
        <p:txBody>
          <a:bodyPr wrap="none">
            <a:spAutoFit/>
          </a:bodyPr>
          <a:lstStyle/>
          <a:p>
            <a:r>
              <a:rPr lang="en-NZ" sz="2800" b="1" kern="0" dirty="0">
                <a:solidFill>
                  <a:srgbClr val="365F91"/>
                </a:solidFill>
                <a:latin typeface="Cambria" panose="02040503050406030204" pitchFamily="18" charset="0"/>
                <a:cs typeface="Times New Roman" panose="02020603050405020304" pitchFamily="18" charset="0"/>
              </a:rPr>
              <a:t>Key activities of 2018/19 </a:t>
            </a:r>
            <a:endParaRPr lang="en-AU" sz="2800" b="1" kern="0" dirty="0">
              <a:solidFill>
                <a:srgbClr val="365F91"/>
              </a:solidFill>
              <a:latin typeface="Cambria" panose="020405030504060302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94B4DD9-8101-48D8-AEE0-85E38BF25A34}"/>
              </a:ext>
            </a:extLst>
          </p:cNvPr>
          <p:cNvSpPr/>
          <p:nvPr/>
        </p:nvSpPr>
        <p:spPr>
          <a:xfrm>
            <a:off x="829994" y="1724175"/>
            <a:ext cx="10494498" cy="2755241"/>
          </a:xfrm>
          <a:prstGeom prst="rect">
            <a:avLst/>
          </a:prstGeom>
        </p:spPr>
        <p:txBody>
          <a:bodyPr wrap="square">
            <a:spAutoFit/>
          </a:bodyPr>
          <a:lstStyle/>
          <a:p>
            <a:pPr marL="342900" lvl="0" indent="-342900" algn="just">
              <a:spcAft>
                <a:spcPts val="0"/>
              </a:spcAft>
            </a:pPr>
            <a:r>
              <a:rPr lang="en-AU" sz="2000" b="1" dirty="0">
                <a:latin typeface="Cambria" panose="02040503050406030204" pitchFamily="18" charset="0"/>
                <a:ea typeface="Times New Roman" panose="02020603050405020304" pitchFamily="18" charset="0"/>
                <a:cs typeface="Times New Roman" panose="02020603050405020304" pitchFamily="18" charset="0"/>
              </a:rPr>
              <a:t>Develop e-learning module (working with metrological control system WG)</a:t>
            </a:r>
          </a:p>
          <a:p>
            <a:pPr marL="342900" lvl="0" indent="-342900" algn="just">
              <a:spcAft>
                <a:spcPts val="0"/>
              </a:spcAft>
            </a:pPr>
            <a:endParaRPr lang="en-AU"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spcAft>
                <a:spcPts val="0"/>
              </a:spcAft>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The development of the e-model will take into three phase, as follows:</a:t>
            </a:r>
            <a:endParaRPr lang="en-AU" sz="2000"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Phase I: to develop step by step instructions on full test based on the OIML R 87. The draft will be discussed in the WG workshop in 5 November 2019 at Viet Nam.</a:t>
            </a:r>
            <a:endParaRPr lang="en-AU" sz="2000"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Phase II : to develop animation (video or graphical animation) on the instructions. The quiz and assessment are also developed in this phase.</a:t>
            </a:r>
            <a:endParaRPr lang="en-AU" sz="2000"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Phase III : to develop interface of the e-module (completed in 2020)</a:t>
            </a:r>
            <a:endParaRPr lang="en-AU" sz="2000"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199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409A3B69-DC7E-4180-B16D-55E5FB8B57C6}"/>
              </a:ext>
            </a:extLst>
          </p:cNvPr>
          <p:cNvSpPr/>
          <p:nvPr/>
        </p:nvSpPr>
        <p:spPr>
          <a:xfrm>
            <a:off x="1855189" y="507572"/>
            <a:ext cx="4414991" cy="523220"/>
          </a:xfrm>
          <a:prstGeom prst="rect">
            <a:avLst/>
          </a:prstGeom>
        </p:spPr>
        <p:txBody>
          <a:bodyPr wrap="none">
            <a:spAutoFit/>
          </a:bodyPr>
          <a:lstStyle/>
          <a:p>
            <a:r>
              <a:rPr lang="en-NZ" sz="2800" b="1" kern="0" dirty="0">
                <a:solidFill>
                  <a:srgbClr val="365F91"/>
                </a:solidFill>
                <a:latin typeface="Cambria" panose="02040503050406030204" pitchFamily="18" charset="0"/>
                <a:cs typeface="Times New Roman" panose="02020603050405020304" pitchFamily="18" charset="0"/>
              </a:rPr>
              <a:t>Key activities of 2018/19 </a:t>
            </a:r>
            <a:endParaRPr lang="en-AU" sz="2800" b="1" kern="0" dirty="0">
              <a:solidFill>
                <a:srgbClr val="365F91"/>
              </a:solidFill>
              <a:latin typeface="Cambria" panose="020405030504060302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94B4DD9-8101-48D8-AEE0-85E38BF25A34}"/>
              </a:ext>
            </a:extLst>
          </p:cNvPr>
          <p:cNvSpPr/>
          <p:nvPr/>
        </p:nvSpPr>
        <p:spPr>
          <a:xfrm>
            <a:off x="576775" y="1228987"/>
            <a:ext cx="10494498" cy="4432624"/>
          </a:xfrm>
          <a:prstGeom prst="rect">
            <a:avLst/>
          </a:prstGeom>
        </p:spPr>
        <p:txBody>
          <a:bodyPr wrap="square">
            <a:spAutoFit/>
          </a:bodyPr>
          <a:lstStyle/>
          <a:p>
            <a:pPr marL="342900" lvl="0" indent="-342900" algn="just">
              <a:spcAft>
                <a:spcPts val="0"/>
              </a:spcAft>
            </a:pPr>
            <a:r>
              <a:rPr lang="en-AU" sz="2000" b="1" dirty="0" err="1">
                <a:latin typeface="Cambria" panose="02040503050406030204" pitchFamily="18" charset="0"/>
                <a:ea typeface="Times New Roman" panose="02020603050405020304" pitchFamily="18" charset="0"/>
                <a:cs typeface="Times New Roman" panose="02020603050405020304" pitchFamily="18" charset="0"/>
              </a:rPr>
              <a:t>Audiens</a:t>
            </a:r>
            <a:r>
              <a:rPr lang="en-AU" sz="2000" b="1" dirty="0">
                <a:latin typeface="Cambria" panose="02040503050406030204" pitchFamily="18" charset="0"/>
                <a:ea typeface="Times New Roman" panose="02020603050405020304" pitchFamily="18" charset="0"/>
                <a:cs typeface="Times New Roman" panose="02020603050405020304" pitchFamily="18" charset="0"/>
              </a:rPr>
              <a:t>:</a:t>
            </a:r>
          </a:p>
          <a:p>
            <a:pPr marL="342900" lvl="0" indent="-342900" algn="just">
              <a:spcAft>
                <a:spcPts val="0"/>
              </a:spcAft>
              <a:buFont typeface="Wingdings" panose="05000000000000000000" pitchFamily="2" charset="2"/>
              <a:buChar char="§"/>
            </a:pPr>
            <a:r>
              <a:rPr lang="en-AU" sz="2000" dirty="0">
                <a:latin typeface="Cambria" panose="02040503050406030204" pitchFamily="18" charset="0"/>
                <a:ea typeface="Times New Roman" panose="02020603050405020304" pitchFamily="18" charset="0"/>
                <a:cs typeface="Times New Roman" panose="02020603050405020304" pitchFamily="18" charset="0"/>
              </a:rPr>
              <a:t>Inspectors</a:t>
            </a:r>
          </a:p>
          <a:p>
            <a:pPr marL="342900" lvl="0" indent="-342900" algn="just">
              <a:spcAft>
                <a:spcPts val="0"/>
              </a:spcAft>
              <a:buFont typeface="Wingdings" panose="05000000000000000000" pitchFamily="2" charset="2"/>
              <a:buChar char="§"/>
            </a:pPr>
            <a:r>
              <a:rPr lang="en-AU" sz="2000" dirty="0">
                <a:latin typeface="Cambria" panose="02040503050406030204" pitchFamily="18" charset="0"/>
                <a:ea typeface="Times New Roman" panose="02020603050405020304" pitchFamily="18" charset="0"/>
                <a:cs typeface="Times New Roman" panose="02020603050405020304" pitchFamily="18" charset="0"/>
              </a:rPr>
              <a:t>Manufacturers/Packers</a:t>
            </a:r>
          </a:p>
          <a:p>
            <a:pPr marL="342900" lvl="0" indent="-342900" algn="just">
              <a:spcAft>
                <a:spcPts val="0"/>
              </a:spcAft>
            </a:pPr>
            <a:endParaRPr lang="en-AU"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spcAft>
                <a:spcPts val="0"/>
              </a:spcAft>
            </a:pPr>
            <a:r>
              <a:rPr lang="en-AU" sz="2000" b="1"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Priority of Test Procedures Module</a:t>
            </a:r>
            <a:endParaRPr lang="en-AU" sz="2000" b="1" dirty="0">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Prepackaged product measured by weight and volume (general)</a:t>
            </a: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Drained weight products</a:t>
            </a: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Prepackaged products measured by length, area and count</a:t>
            </a: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Carbonated products</a:t>
            </a: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Frozen products</a:t>
            </a: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Aerosol products</a:t>
            </a: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Ice cream</a:t>
            </a:r>
          </a:p>
          <a:p>
            <a:pPr marL="342900" lvl="0" indent="-342900" algn="just">
              <a:lnSpc>
                <a:spcPct val="115000"/>
              </a:lnSpc>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Non homogenous products </a:t>
            </a:r>
            <a:endParaRPr lang="en-AU" sz="2000"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612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409A3B69-DC7E-4180-B16D-55E5FB8B57C6}"/>
              </a:ext>
            </a:extLst>
          </p:cNvPr>
          <p:cNvSpPr/>
          <p:nvPr/>
        </p:nvSpPr>
        <p:spPr>
          <a:xfrm>
            <a:off x="1855189" y="507572"/>
            <a:ext cx="4414991" cy="523220"/>
          </a:xfrm>
          <a:prstGeom prst="rect">
            <a:avLst/>
          </a:prstGeom>
        </p:spPr>
        <p:txBody>
          <a:bodyPr wrap="none">
            <a:spAutoFit/>
          </a:bodyPr>
          <a:lstStyle/>
          <a:p>
            <a:r>
              <a:rPr lang="en-NZ" sz="2800" b="1" kern="0" dirty="0">
                <a:solidFill>
                  <a:srgbClr val="365F91"/>
                </a:solidFill>
                <a:latin typeface="Cambria" panose="02040503050406030204" pitchFamily="18" charset="0"/>
                <a:cs typeface="Times New Roman" panose="02020603050405020304" pitchFamily="18" charset="0"/>
              </a:rPr>
              <a:t>Key activities of 2018/19 </a:t>
            </a:r>
            <a:endParaRPr lang="en-AU" sz="2800" b="1" kern="0" dirty="0">
              <a:solidFill>
                <a:srgbClr val="365F91"/>
              </a:solidFill>
              <a:latin typeface="Cambria" panose="020405030504060302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194B4DD9-8101-48D8-AEE0-85E38BF25A34}"/>
              </a:ext>
            </a:extLst>
          </p:cNvPr>
          <p:cNvSpPr/>
          <p:nvPr/>
        </p:nvSpPr>
        <p:spPr>
          <a:xfrm>
            <a:off x="576775" y="1228987"/>
            <a:ext cx="10494498" cy="2554545"/>
          </a:xfrm>
          <a:prstGeom prst="rect">
            <a:avLst/>
          </a:prstGeom>
        </p:spPr>
        <p:txBody>
          <a:bodyPr wrap="square">
            <a:spAutoFit/>
          </a:bodyPr>
          <a:lstStyle/>
          <a:p>
            <a:pPr marL="342900" lvl="0" indent="-342900" algn="just">
              <a:spcAft>
                <a:spcPts val="0"/>
              </a:spcAft>
            </a:pPr>
            <a:r>
              <a:rPr lang="en-AU" sz="2000" b="1" dirty="0">
                <a:latin typeface="Cambria" panose="02040503050406030204" pitchFamily="18" charset="0"/>
                <a:ea typeface="Times New Roman" panose="02020603050405020304" pitchFamily="18" charset="0"/>
                <a:cs typeface="Times New Roman" panose="02020603050405020304" pitchFamily="18" charset="0"/>
              </a:rPr>
              <a:t>Contents</a:t>
            </a:r>
          </a:p>
          <a:p>
            <a:pPr marL="342900" lvl="0" indent="-342900" algn="just">
              <a:spcAft>
                <a:spcPts val="0"/>
              </a:spcAft>
              <a:buFont typeface="Wingdings" panose="05000000000000000000" pitchFamily="2" charset="2"/>
              <a:buChar char="§"/>
            </a:pPr>
            <a:r>
              <a:rPr lang="en-AU" sz="2000" dirty="0">
                <a:latin typeface="Cambria" panose="02040503050406030204" pitchFamily="18" charset="0"/>
                <a:ea typeface="Times New Roman" panose="02020603050405020304" pitchFamily="18" charset="0"/>
                <a:cs typeface="Times New Roman" panose="02020603050405020304" pitchFamily="18" charset="0"/>
              </a:rPr>
              <a:t>Introduction – terminology</a:t>
            </a:r>
          </a:p>
          <a:p>
            <a:pPr marL="342900" lvl="0" indent="-342900" algn="just">
              <a:spcAft>
                <a:spcPts val="0"/>
              </a:spcAft>
              <a:buFont typeface="Wingdings" panose="05000000000000000000" pitchFamily="2" charset="2"/>
              <a:buChar char="§"/>
            </a:pPr>
            <a:r>
              <a:rPr lang="en-AU" sz="2000" dirty="0">
                <a:latin typeface="Cambria" panose="02040503050406030204" pitchFamily="18" charset="0"/>
                <a:ea typeface="Times New Roman" panose="02020603050405020304" pitchFamily="18" charset="0"/>
                <a:cs typeface="Times New Roman" panose="02020603050405020304" pitchFamily="18" charset="0"/>
              </a:rPr>
              <a:t>Labelling </a:t>
            </a:r>
          </a:p>
          <a:p>
            <a:pPr marL="342900" lvl="0" indent="-342900" algn="just">
              <a:spcAft>
                <a:spcPts val="0"/>
              </a:spcAft>
              <a:buFont typeface="Wingdings" panose="05000000000000000000" pitchFamily="2" charset="2"/>
              <a:buChar char="§"/>
            </a:pPr>
            <a:r>
              <a:rPr lang="en-AU" sz="2000" dirty="0">
                <a:latin typeface="Cambria" panose="02040503050406030204" pitchFamily="18" charset="0"/>
                <a:ea typeface="Times New Roman" panose="02020603050405020304" pitchFamily="18" charset="0"/>
                <a:cs typeface="Times New Roman" panose="02020603050405020304" pitchFamily="18" charset="0"/>
              </a:rPr>
              <a:t>Surveillance (general principal)</a:t>
            </a:r>
          </a:p>
          <a:p>
            <a:pPr marL="342900" lvl="0" indent="-342900" algn="just">
              <a:spcAft>
                <a:spcPts val="0"/>
              </a:spcAft>
              <a:buFont typeface="Wingdings" panose="05000000000000000000" pitchFamily="2" charset="2"/>
              <a:buChar char="§"/>
            </a:pPr>
            <a:r>
              <a:rPr lang="en-AU" sz="2000" dirty="0">
                <a:latin typeface="Cambria" panose="02040503050406030204" pitchFamily="18" charset="0"/>
                <a:ea typeface="Times New Roman" panose="02020603050405020304" pitchFamily="18" charset="0"/>
                <a:cs typeface="Times New Roman" panose="02020603050405020304" pitchFamily="18" charset="0"/>
              </a:rPr>
              <a:t>Metrological requirements</a:t>
            </a:r>
          </a:p>
          <a:p>
            <a:pPr marL="342900" lvl="0" indent="-342900" algn="just">
              <a:spcAft>
                <a:spcPts val="0"/>
              </a:spcAft>
              <a:buFont typeface="Wingdings" panose="05000000000000000000" pitchFamily="2" charset="2"/>
              <a:buChar char="§"/>
            </a:pPr>
            <a:r>
              <a:rPr lang="en-AU" sz="2000" dirty="0">
                <a:latin typeface="Cambria" panose="02040503050406030204" pitchFamily="18" charset="0"/>
                <a:ea typeface="Times New Roman" panose="02020603050405020304" pitchFamily="18" charset="0"/>
                <a:cs typeface="Times New Roman" panose="02020603050405020304" pitchFamily="18" charset="0"/>
              </a:rPr>
              <a:t>Test procedures</a:t>
            </a:r>
          </a:p>
          <a:p>
            <a:pPr marL="800100" lvl="1" indent="-342900" algn="just">
              <a:buFont typeface="Arial" panose="020B0604020202020204" pitchFamily="34" charset="0"/>
              <a:buChar char="•"/>
            </a:pPr>
            <a:r>
              <a:rPr lang="en-AU" sz="2000" dirty="0">
                <a:latin typeface="Cambria" panose="02040503050406030204" pitchFamily="18" charset="0"/>
                <a:ea typeface="Times New Roman" panose="02020603050405020304" pitchFamily="18" charset="0"/>
                <a:cs typeface="Times New Roman" panose="02020603050405020304" pitchFamily="18" charset="0"/>
              </a:rPr>
              <a:t>Examination</a:t>
            </a:r>
          </a:p>
          <a:p>
            <a:pPr marL="800100" lvl="1" indent="-342900" algn="just">
              <a:buFont typeface="Arial" panose="020B0604020202020204" pitchFamily="34" charset="0"/>
              <a:buChar char="•"/>
            </a:pPr>
            <a:r>
              <a:rPr lang="en-AU" sz="2000">
                <a:latin typeface="Cambria" panose="02040503050406030204" pitchFamily="18" charset="0"/>
                <a:ea typeface="Times New Roman" panose="02020603050405020304" pitchFamily="18" charset="0"/>
                <a:cs typeface="Times New Roman" panose="02020603050405020304" pitchFamily="18" charset="0"/>
              </a:rPr>
              <a:t>Tare procedure</a:t>
            </a:r>
            <a:endParaRPr lang="en-AU" sz="2000" dirty="0">
              <a:latin typeface="Cambria" panose="02040503050406030204" pitchFamily="18" charset="0"/>
              <a:ea typeface="Times New Roman" panose="02020603050405020304" pitchFamily="18" charset="0"/>
              <a:cs typeface="Times New Roman" panose="02020603050405020304" pitchFamily="18" charset="0"/>
            </a:endParaRPr>
          </a:p>
        </p:txBody>
      </p:sp>
      <p:grpSp>
        <p:nvGrpSpPr>
          <p:cNvPr id="8" name="Group 7">
            <a:extLst>
              <a:ext uri="{FF2B5EF4-FFF2-40B4-BE49-F238E27FC236}">
                <a16:creationId xmlns:a16="http://schemas.microsoft.com/office/drawing/2014/main" id="{E4CBB115-1EE3-4C8C-BFF1-A84D6B494D59}"/>
              </a:ext>
            </a:extLst>
          </p:cNvPr>
          <p:cNvGrpSpPr/>
          <p:nvPr/>
        </p:nvGrpSpPr>
        <p:grpSpPr>
          <a:xfrm>
            <a:off x="2022276" y="2181182"/>
            <a:ext cx="8495808" cy="5418667"/>
            <a:chOff x="1664190" y="1857625"/>
            <a:chExt cx="8495808" cy="5418667"/>
          </a:xfrm>
        </p:grpSpPr>
        <p:graphicFrame>
          <p:nvGraphicFramePr>
            <p:cNvPr id="3" name="Diagram 2">
              <a:extLst>
                <a:ext uri="{FF2B5EF4-FFF2-40B4-BE49-F238E27FC236}">
                  <a16:creationId xmlns:a16="http://schemas.microsoft.com/office/drawing/2014/main" id="{8B35A8A0-8E2C-4CED-A872-00A656747A00}"/>
                </a:ext>
              </a:extLst>
            </p:cNvPr>
            <p:cNvGraphicFramePr/>
            <p:nvPr>
              <p:extLst>
                <p:ext uri="{D42A27DB-BD31-4B8C-83A1-F6EECF244321}">
                  <p14:modId xmlns:p14="http://schemas.microsoft.com/office/powerpoint/2010/main" val="2839151120"/>
                </p:ext>
              </p:extLst>
            </p:nvPr>
          </p:nvGraphicFramePr>
          <p:xfrm>
            <a:off x="2031998" y="1857625"/>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40BF010E-7161-4284-ABBB-9010E95A3CE2}"/>
                </a:ext>
              </a:extLst>
            </p:cNvPr>
            <p:cNvSpPr txBox="1"/>
            <p:nvPr/>
          </p:nvSpPr>
          <p:spPr>
            <a:xfrm>
              <a:off x="1664190" y="4932092"/>
              <a:ext cx="1777025" cy="307777"/>
            </a:xfrm>
            <a:prstGeom prst="rect">
              <a:avLst/>
            </a:prstGeom>
            <a:noFill/>
          </p:spPr>
          <p:txBody>
            <a:bodyPr wrap="none" rtlCol="0">
              <a:spAutoFit/>
            </a:bodyPr>
            <a:lstStyle/>
            <a:p>
              <a:r>
                <a:rPr lang="en-US" sz="1400" dirty="0">
                  <a:latin typeface="Cambria" panose="02040503050406030204" pitchFamily="18" charset="0"/>
                </a:rPr>
                <a:t>Nov 2019 – Jan 2020</a:t>
              </a:r>
              <a:endParaRPr lang="en-AU" sz="1400" dirty="0">
                <a:latin typeface="Cambria" panose="02040503050406030204" pitchFamily="18" charset="0"/>
              </a:endParaRPr>
            </a:p>
          </p:txBody>
        </p:sp>
        <p:sp>
          <p:nvSpPr>
            <p:cNvPr id="9" name="TextBox 8">
              <a:extLst>
                <a:ext uri="{FF2B5EF4-FFF2-40B4-BE49-F238E27FC236}">
                  <a16:creationId xmlns:a16="http://schemas.microsoft.com/office/drawing/2014/main" id="{1AF67DE9-0DEF-46FF-AEEA-5059090533C5}"/>
                </a:ext>
              </a:extLst>
            </p:cNvPr>
            <p:cNvSpPr txBox="1"/>
            <p:nvPr/>
          </p:nvSpPr>
          <p:spPr>
            <a:xfrm>
              <a:off x="3279630" y="3898082"/>
              <a:ext cx="1322221" cy="307777"/>
            </a:xfrm>
            <a:prstGeom prst="rect">
              <a:avLst/>
            </a:prstGeom>
            <a:noFill/>
          </p:spPr>
          <p:txBody>
            <a:bodyPr wrap="none" rtlCol="0">
              <a:spAutoFit/>
            </a:bodyPr>
            <a:lstStyle/>
            <a:p>
              <a:r>
                <a:rPr lang="en-US" sz="1400" dirty="0">
                  <a:latin typeface="Cambria" panose="02040503050406030204" pitchFamily="18" charset="0"/>
                </a:rPr>
                <a:t>Feb – Jun 2020</a:t>
              </a:r>
              <a:endParaRPr lang="en-AU" sz="1400" dirty="0">
                <a:latin typeface="Cambria" panose="02040503050406030204" pitchFamily="18" charset="0"/>
              </a:endParaRPr>
            </a:p>
          </p:txBody>
        </p:sp>
        <p:sp>
          <p:nvSpPr>
            <p:cNvPr id="10" name="TextBox 9">
              <a:extLst>
                <a:ext uri="{FF2B5EF4-FFF2-40B4-BE49-F238E27FC236}">
                  <a16:creationId xmlns:a16="http://schemas.microsoft.com/office/drawing/2014/main" id="{EDDBACDE-F1F3-42F3-8616-9EE7BDF19C24}"/>
                </a:ext>
              </a:extLst>
            </p:cNvPr>
            <p:cNvSpPr txBox="1"/>
            <p:nvPr/>
          </p:nvSpPr>
          <p:spPr>
            <a:xfrm>
              <a:off x="4726059" y="4919295"/>
              <a:ext cx="1418593" cy="307777"/>
            </a:xfrm>
            <a:prstGeom prst="rect">
              <a:avLst/>
            </a:prstGeom>
            <a:noFill/>
          </p:spPr>
          <p:txBody>
            <a:bodyPr wrap="none" rtlCol="0">
              <a:spAutoFit/>
            </a:bodyPr>
            <a:lstStyle/>
            <a:p>
              <a:r>
                <a:rPr lang="en-US" sz="1400" dirty="0">
                  <a:latin typeface="Cambria" panose="02040503050406030204" pitchFamily="18" charset="0"/>
                </a:rPr>
                <a:t>July – Sept 2020</a:t>
              </a:r>
              <a:endParaRPr lang="en-AU" sz="1400" dirty="0">
                <a:latin typeface="Cambria" panose="02040503050406030204" pitchFamily="18" charset="0"/>
              </a:endParaRPr>
            </a:p>
          </p:txBody>
        </p:sp>
        <p:sp>
          <p:nvSpPr>
            <p:cNvPr id="11" name="TextBox 10">
              <a:extLst>
                <a:ext uri="{FF2B5EF4-FFF2-40B4-BE49-F238E27FC236}">
                  <a16:creationId xmlns:a16="http://schemas.microsoft.com/office/drawing/2014/main" id="{640D8CCE-4BE3-4CB8-8E37-441C3D3C021D}"/>
                </a:ext>
              </a:extLst>
            </p:cNvPr>
            <p:cNvSpPr txBox="1"/>
            <p:nvPr/>
          </p:nvSpPr>
          <p:spPr>
            <a:xfrm>
              <a:off x="7558646" y="3838789"/>
              <a:ext cx="1334020" cy="307777"/>
            </a:xfrm>
            <a:prstGeom prst="rect">
              <a:avLst/>
            </a:prstGeom>
            <a:noFill/>
          </p:spPr>
          <p:txBody>
            <a:bodyPr wrap="none" rtlCol="0">
              <a:spAutoFit/>
            </a:bodyPr>
            <a:lstStyle/>
            <a:p>
              <a:r>
                <a:rPr lang="en-US" sz="1400" dirty="0">
                  <a:latin typeface="Cambria" panose="02040503050406030204" pitchFamily="18" charset="0"/>
                </a:rPr>
                <a:t>Oct – Dec 2020</a:t>
              </a:r>
              <a:endParaRPr lang="en-AU" sz="1400" dirty="0">
                <a:latin typeface="Cambria" panose="02040503050406030204" pitchFamily="18" charset="0"/>
              </a:endParaRPr>
            </a:p>
          </p:txBody>
        </p:sp>
        <p:cxnSp>
          <p:nvCxnSpPr>
            <p:cNvPr id="7" name="Straight Connector 6">
              <a:extLst>
                <a:ext uri="{FF2B5EF4-FFF2-40B4-BE49-F238E27FC236}">
                  <a16:creationId xmlns:a16="http://schemas.microsoft.com/office/drawing/2014/main" id="{95490659-7924-4BDB-923E-C8AE9482D334}"/>
                </a:ext>
              </a:extLst>
            </p:cNvPr>
            <p:cNvCxnSpPr/>
            <p:nvPr/>
          </p:nvCxnSpPr>
          <p:spPr>
            <a:xfrm flipH="1">
              <a:off x="6400800" y="3992677"/>
              <a:ext cx="1026942" cy="0"/>
            </a:xfrm>
            <a:prstGeom prst="line">
              <a:avLst/>
            </a:prstGeom>
            <a:ln>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D225C2D-FBAA-471F-BA0F-2872AFA3C7D8}"/>
                </a:ext>
              </a:extLst>
            </p:cNvPr>
            <p:cNvCxnSpPr/>
            <p:nvPr/>
          </p:nvCxnSpPr>
          <p:spPr>
            <a:xfrm flipH="1">
              <a:off x="8997120" y="3987785"/>
              <a:ext cx="1026942" cy="0"/>
            </a:xfrm>
            <a:prstGeom prst="line">
              <a:avLst/>
            </a:prstGeom>
            <a:ln>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1694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P:\Asia Pacific Legal Metrology Forum - Trading Standards\LOGOs\Footer_Letterhead_APLMF_without address.jpg">
            <a:extLst>
              <a:ext uri="{FF2B5EF4-FFF2-40B4-BE49-F238E27FC236}">
                <a16:creationId xmlns:a16="http://schemas.microsoft.com/office/drawing/2014/main" id="{ABF05AD2-9A45-4C9B-92B7-86BB960F8B23}"/>
              </a:ext>
            </a:extLst>
          </p:cNvPr>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 y="5350384"/>
            <a:ext cx="12191999" cy="150761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C3D5D78-5788-4641-B858-CFDCEB6CB286}"/>
              </a:ext>
            </a:extLst>
          </p:cNvPr>
          <p:cNvSpPr txBox="1"/>
          <p:nvPr/>
        </p:nvSpPr>
        <p:spPr>
          <a:xfrm>
            <a:off x="9510591" y="5844307"/>
            <a:ext cx="2483768" cy="830997"/>
          </a:xfrm>
          <a:prstGeom prst="rect">
            <a:avLst/>
          </a:prstGeom>
          <a:noFill/>
        </p:spPr>
        <p:txBody>
          <a:bodyPr wrap="square" rtlCol="0">
            <a:spAutoFit/>
          </a:bodyPr>
          <a:lstStyle/>
          <a:p>
            <a:r>
              <a:rPr lang="en-NZ" sz="1600" b="1" dirty="0">
                <a:solidFill>
                  <a:schemeClr val="tx2"/>
                </a:solidFill>
              </a:rPr>
              <a:t>26</a:t>
            </a:r>
            <a:r>
              <a:rPr lang="en-NZ" sz="1600" b="1" baseline="30000" dirty="0">
                <a:solidFill>
                  <a:schemeClr val="tx2"/>
                </a:solidFill>
              </a:rPr>
              <a:t>th</a:t>
            </a:r>
            <a:r>
              <a:rPr lang="en-NZ" sz="1600" b="1" dirty="0">
                <a:solidFill>
                  <a:schemeClr val="tx2"/>
                </a:solidFill>
              </a:rPr>
              <a:t> APLMF</a:t>
            </a:r>
          </a:p>
          <a:p>
            <a:r>
              <a:rPr lang="en-NZ" sz="1600" b="1" dirty="0">
                <a:solidFill>
                  <a:schemeClr val="tx2"/>
                </a:solidFill>
              </a:rPr>
              <a:t>Ha Long  City, Viet Nam</a:t>
            </a:r>
          </a:p>
          <a:p>
            <a:r>
              <a:rPr lang="en-NZ" sz="1600" b="1" dirty="0">
                <a:solidFill>
                  <a:schemeClr val="tx2"/>
                </a:solidFill>
              </a:rPr>
              <a:t>6-8 November 2019</a:t>
            </a:r>
          </a:p>
        </p:txBody>
      </p:sp>
      <p:pic>
        <p:nvPicPr>
          <p:cNvPr id="16" name="Picture 15">
            <a:extLst>
              <a:ext uri="{FF2B5EF4-FFF2-40B4-BE49-F238E27FC236}">
                <a16:creationId xmlns:a16="http://schemas.microsoft.com/office/drawing/2014/main" id="{8649B36E-1A28-4626-A490-437FCE00A0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B312D4D0-A912-4E77-A233-D39EDF25F91C}"/>
              </a:ext>
            </a:extLst>
          </p:cNvPr>
          <p:cNvSpPr/>
          <p:nvPr/>
        </p:nvSpPr>
        <p:spPr>
          <a:xfrm>
            <a:off x="1855189" y="507572"/>
            <a:ext cx="4414991" cy="523220"/>
          </a:xfrm>
          <a:prstGeom prst="rect">
            <a:avLst/>
          </a:prstGeom>
        </p:spPr>
        <p:txBody>
          <a:bodyPr wrap="none">
            <a:spAutoFit/>
          </a:bodyPr>
          <a:lstStyle/>
          <a:p>
            <a:r>
              <a:rPr lang="en-NZ" sz="2800" b="1" kern="0" dirty="0">
                <a:solidFill>
                  <a:srgbClr val="365F91"/>
                </a:solidFill>
                <a:latin typeface="Cambria" panose="02040503050406030204" pitchFamily="18" charset="0"/>
                <a:cs typeface="Times New Roman" panose="02020603050405020304" pitchFamily="18" charset="0"/>
              </a:rPr>
              <a:t>Key activities of 2018/19 </a:t>
            </a:r>
            <a:endParaRPr lang="en-AU" sz="2800" b="1" kern="0" dirty="0">
              <a:solidFill>
                <a:srgbClr val="365F91"/>
              </a:solidFill>
              <a:latin typeface="Cambria" panose="020405030504060302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E0FC78F3-C163-4794-9000-5D9730B7AC8B}"/>
              </a:ext>
            </a:extLst>
          </p:cNvPr>
          <p:cNvSpPr/>
          <p:nvPr/>
        </p:nvSpPr>
        <p:spPr>
          <a:xfrm>
            <a:off x="745169" y="1620927"/>
            <a:ext cx="9805600" cy="2862322"/>
          </a:xfrm>
          <a:prstGeom prst="rect">
            <a:avLst/>
          </a:prstGeom>
        </p:spPr>
        <p:txBody>
          <a:bodyPr wrap="square">
            <a:spAutoFit/>
          </a:bodyPr>
          <a:lstStyle/>
          <a:p>
            <a:pPr marL="342900" lvl="0" indent="-342900" algn="just">
              <a:spcAft>
                <a:spcPts val="0"/>
              </a:spcAft>
            </a:pPr>
            <a:r>
              <a:rPr lang="en-AU" sz="2000" b="1" dirty="0">
                <a:latin typeface="Cambria" panose="02040503050406030204" pitchFamily="18" charset="0"/>
                <a:ea typeface="Times New Roman" panose="02020603050405020304" pitchFamily="18" charset="0"/>
                <a:cs typeface="Times New Roman" panose="02020603050405020304" pitchFamily="18" charset="0"/>
              </a:rPr>
              <a:t>Assess appetite for an international/regional quantity mark</a:t>
            </a:r>
            <a:endParaRPr lang="en-AU" sz="2000" b="1" dirty="0">
              <a:latin typeface="Cambria" panose="02040503050406030204" pitchFamily="18" charset="0"/>
              <a:ea typeface="Calibri" panose="020F0502020204030204" pitchFamily="34" charset="0"/>
              <a:cs typeface="Times New Roman" panose="02020603050405020304" pitchFamily="18" charset="0"/>
            </a:endParaRPr>
          </a:p>
          <a:p>
            <a:pPr marL="556260" indent="-285750" algn="just">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Group  discussion in planning future workshop regarding to the OIML Guide 21/2017 on Guidance for defining the requirements for a certification system for pre-packages. </a:t>
            </a:r>
          </a:p>
          <a:p>
            <a:pPr marL="556260" indent="-285750" algn="just">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The idea is to bring expert involved in the development of the guide to walk through and to clarify any queries regarding to the implementation of the guide at national level, and if possible at regional level. </a:t>
            </a:r>
          </a:p>
          <a:p>
            <a:pPr marL="556260" indent="-285750" algn="just">
              <a:spcAft>
                <a:spcPts val="0"/>
              </a:spcAft>
              <a:buFont typeface="Wingdings" panose="05000000000000000000" pitchFamily="2" charset="2"/>
              <a:buChar char="§"/>
            </a:pPr>
            <a:r>
              <a:rPr lang="en-AU" sz="20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The OIML G 14 Density Measurement is considered to account for the other more challenging pre-packaged goods measured using volume.</a:t>
            </a:r>
            <a:endParaRPr lang="en-AU" sz="2000" dirty="0">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9055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720</Words>
  <Application>Microsoft Office PowerPoint</Application>
  <PresentationFormat>Widescreen</PresentationFormat>
  <Paragraphs>113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vt:lpstr>
      <vt:lpstr>Wingdings</vt:lpstr>
      <vt:lpstr>Office Theme</vt:lpstr>
      <vt:lpstr>Working Group Report - 2019 GOOD PACKED BY MEASURE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 of ACCSQ WG3 on Legal Metrology</dc:title>
  <dc:creator>rifan ardianto</dc:creator>
  <cp:lastModifiedBy>rifan ardianto</cp:lastModifiedBy>
  <cp:revision>10</cp:revision>
  <dcterms:created xsi:type="dcterms:W3CDTF">2019-11-05T16:19:36Z</dcterms:created>
  <dcterms:modified xsi:type="dcterms:W3CDTF">2019-11-06T06:13:35Z</dcterms:modified>
</cp:coreProperties>
</file>